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68" r:id="rId2"/>
  </p:sldMasterIdLst>
  <p:notesMasterIdLst>
    <p:notesMasterId r:id="rId42"/>
  </p:notesMasterIdLst>
  <p:handoutMasterIdLst>
    <p:handoutMasterId r:id="rId43"/>
  </p:handoutMasterIdLst>
  <p:sldIdLst>
    <p:sldId id="673" r:id="rId3"/>
    <p:sldId id="690" r:id="rId4"/>
    <p:sldId id="678" r:id="rId5"/>
    <p:sldId id="679" r:id="rId6"/>
    <p:sldId id="648" r:id="rId7"/>
    <p:sldId id="680" r:id="rId8"/>
    <p:sldId id="607" r:id="rId9"/>
    <p:sldId id="564" r:id="rId10"/>
    <p:sldId id="516" r:id="rId11"/>
    <p:sldId id="570" r:id="rId12"/>
    <p:sldId id="595" r:id="rId13"/>
    <p:sldId id="596" r:id="rId14"/>
    <p:sldId id="597" r:id="rId15"/>
    <p:sldId id="594" r:id="rId16"/>
    <p:sldId id="571" r:id="rId17"/>
    <p:sldId id="573" r:id="rId18"/>
    <p:sldId id="574" r:id="rId19"/>
    <p:sldId id="601" r:id="rId20"/>
    <p:sldId id="603" r:id="rId21"/>
    <p:sldId id="549" r:id="rId22"/>
    <p:sldId id="631" r:id="rId23"/>
    <p:sldId id="632" r:id="rId24"/>
    <p:sldId id="685" r:id="rId25"/>
    <p:sldId id="686" r:id="rId26"/>
    <p:sldId id="687" r:id="rId27"/>
    <p:sldId id="688" r:id="rId28"/>
    <p:sldId id="689" r:id="rId29"/>
    <p:sldId id="652" r:id="rId30"/>
    <p:sldId id="675" r:id="rId31"/>
    <p:sldId id="676" r:id="rId32"/>
    <p:sldId id="677" r:id="rId33"/>
    <p:sldId id="614" r:id="rId34"/>
    <p:sldId id="668" r:id="rId35"/>
    <p:sldId id="496" r:id="rId36"/>
    <p:sldId id="657" r:id="rId37"/>
    <p:sldId id="681" r:id="rId38"/>
    <p:sldId id="682" r:id="rId39"/>
    <p:sldId id="683" r:id="rId40"/>
    <p:sldId id="684" r:id="rId41"/>
  </p:sldIdLst>
  <p:sldSz cx="9144000" cy="6858000" type="screen4x3"/>
  <p:notesSz cx="6858000" cy="9144000"/>
  <p:defaultTextStyle>
    <a:defPPr>
      <a:defRPr lang="nl-NL"/>
    </a:defPPr>
    <a:lvl1pPr algn="ctr" rtl="0" eaLnBrk="0" fontAlgn="base" hangingPunct="0">
      <a:spcBef>
        <a:spcPct val="50000"/>
      </a:spcBef>
      <a:spcAft>
        <a:spcPct val="0"/>
      </a:spcAft>
      <a:defRPr sz="1200" b="1" kern="1200">
        <a:solidFill>
          <a:srgbClr val="FFFFFF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b="1" kern="1200">
        <a:solidFill>
          <a:srgbClr val="FFFFFF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b="1" kern="1200">
        <a:solidFill>
          <a:srgbClr val="FFFFFF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b="1" kern="1200">
        <a:solidFill>
          <a:srgbClr val="FFFFFF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b="1" kern="1200">
        <a:solidFill>
          <a:srgbClr val="FFFF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FFFF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FFFF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FFFF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FFFFFF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00"/>
    <a:srgbClr val="0033CC"/>
    <a:srgbClr val="FFFFFF"/>
    <a:srgbClr val="CC0000"/>
    <a:srgbClr val="66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97" autoAdjust="0"/>
  </p:normalViewPr>
  <p:slideViewPr>
    <p:cSldViewPr>
      <p:cViewPr>
        <p:scale>
          <a:sx n="71" d="100"/>
          <a:sy n="71" d="100"/>
        </p:scale>
        <p:origin x="-2790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9208"/>
    </p:cViewPr>
  </p:sorterViewPr>
  <p:notesViewPr>
    <p:cSldViewPr>
      <p:cViewPr varScale="1">
        <p:scale>
          <a:sx n="64" d="100"/>
          <a:sy n="64" d="100"/>
        </p:scale>
        <p:origin x="-256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C80C1-3D2D-4D32-B1AD-93DEA409FABE}" type="doc">
      <dgm:prSet loTypeId="urn:microsoft.com/office/officeart/2005/8/layout/chevron1" loCatId="process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nl-NL"/>
        </a:p>
      </dgm:t>
    </dgm:pt>
    <dgm:pt modelId="{C1EDABAF-459A-4F71-9E22-658C5BA46441}">
      <dgm:prSet phldrT="[Tekst]"/>
      <dgm:spPr/>
      <dgm:t>
        <a:bodyPr/>
        <a:lstStyle/>
        <a:p>
          <a:r>
            <a:rPr lang="nl-NL" dirty="0" err="1" smtClean="0"/>
            <a:t>Orientation</a:t>
          </a:r>
          <a:endParaRPr lang="nl-NL" dirty="0"/>
        </a:p>
      </dgm:t>
    </dgm:pt>
    <dgm:pt modelId="{C9345235-1254-41E6-98A1-674B9DD04C96}" type="parTrans" cxnId="{CB2556E7-B6D3-4D1D-9051-3A7F6DD7A4D4}">
      <dgm:prSet/>
      <dgm:spPr/>
      <dgm:t>
        <a:bodyPr/>
        <a:lstStyle/>
        <a:p>
          <a:endParaRPr lang="nl-NL"/>
        </a:p>
      </dgm:t>
    </dgm:pt>
    <dgm:pt modelId="{5B7058CF-C150-4C66-BC85-02A88392B207}" type="sibTrans" cxnId="{CB2556E7-B6D3-4D1D-9051-3A7F6DD7A4D4}">
      <dgm:prSet/>
      <dgm:spPr/>
      <dgm:t>
        <a:bodyPr/>
        <a:lstStyle/>
        <a:p>
          <a:endParaRPr lang="nl-NL"/>
        </a:p>
      </dgm:t>
    </dgm:pt>
    <dgm:pt modelId="{FAE653C8-FB82-4265-935D-7A48E2A9405F}">
      <dgm:prSet phldrT="[Tekst]"/>
      <dgm:spPr/>
      <dgm:t>
        <a:bodyPr/>
        <a:lstStyle/>
        <a:p>
          <a:r>
            <a:rPr lang="nl-NL" dirty="0" err="1" smtClean="0"/>
            <a:t>Good</a:t>
          </a:r>
          <a:r>
            <a:rPr lang="nl-NL" dirty="0" smtClean="0"/>
            <a:t> bye</a:t>
          </a:r>
          <a:endParaRPr lang="nl-NL" dirty="0"/>
        </a:p>
      </dgm:t>
    </dgm:pt>
    <dgm:pt modelId="{945D938E-E141-4F6B-A9C4-86D9400C2291}" type="parTrans" cxnId="{408D41A1-895D-47CE-BCC5-5AF06CE29756}">
      <dgm:prSet/>
      <dgm:spPr/>
      <dgm:t>
        <a:bodyPr/>
        <a:lstStyle/>
        <a:p>
          <a:endParaRPr lang="nl-NL"/>
        </a:p>
      </dgm:t>
    </dgm:pt>
    <dgm:pt modelId="{E1EA1345-C491-49FB-90A9-44A48CE07596}" type="sibTrans" cxnId="{408D41A1-895D-47CE-BCC5-5AF06CE29756}">
      <dgm:prSet/>
      <dgm:spPr/>
      <dgm:t>
        <a:bodyPr/>
        <a:lstStyle/>
        <a:p>
          <a:endParaRPr lang="nl-NL"/>
        </a:p>
      </dgm:t>
    </dgm:pt>
    <dgm:pt modelId="{A920EA2C-5C7C-43AD-957F-A71691AF3718}">
      <dgm:prSet phldrT="[Tekst]"/>
      <dgm:spPr/>
      <dgm:t>
        <a:bodyPr/>
        <a:lstStyle/>
        <a:p>
          <a:r>
            <a:rPr lang="nl-NL" dirty="0" err="1" smtClean="0"/>
            <a:t>Memory</a:t>
          </a:r>
          <a:endParaRPr lang="nl-NL" dirty="0"/>
        </a:p>
      </dgm:t>
    </dgm:pt>
    <dgm:pt modelId="{681BB0D2-6424-4581-A16A-C6DFABE7457F}" type="parTrans" cxnId="{1AC9EB56-D9C7-487A-8FE9-A2F2A14E801F}">
      <dgm:prSet/>
      <dgm:spPr/>
      <dgm:t>
        <a:bodyPr/>
        <a:lstStyle/>
        <a:p>
          <a:endParaRPr lang="nl-NL"/>
        </a:p>
      </dgm:t>
    </dgm:pt>
    <dgm:pt modelId="{A388927C-FB10-48BC-ACBA-2297F5B40B26}" type="sibTrans" cxnId="{1AC9EB56-D9C7-487A-8FE9-A2F2A14E801F}">
      <dgm:prSet/>
      <dgm:spPr/>
      <dgm:t>
        <a:bodyPr/>
        <a:lstStyle/>
        <a:p>
          <a:endParaRPr lang="nl-NL"/>
        </a:p>
      </dgm:t>
    </dgm:pt>
    <dgm:pt modelId="{C7721906-4326-4A2C-A286-980ACB18DF45}">
      <dgm:prSet/>
      <dgm:spPr/>
      <dgm:t>
        <a:bodyPr/>
        <a:lstStyle/>
        <a:p>
          <a:r>
            <a:rPr lang="nl-NL" dirty="0" smtClean="0"/>
            <a:t>Trip, </a:t>
          </a:r>
          <a:r>
            <a:rPr lang="nl-NL" dirty="0" err="1" smtClean="0"/>
            <a:t>Arrival</a:t>
          </a:r>
          <a:r>
            <a:rPr lang="nl-NL" dirty="0" smtClean="0"/>
            <a:t>, </a:t>
          </a:r>
          <a:r>
            <a:rPr lang="nl-NL" dirty="0" err="1" smtClean="0"/>
            <a:t>welcome</a:t>
          </a:r>
          <a:endParaRPr lang="nl-NL" dirty="0"/>
        </a:p>
      </dgm:t>
    </dgm:pt>
    <dgm:pt modelId="{3B17760E-89E9-450E-B2F3-1EFCF3C23ABD}" type="parTrans" cxnId="{50262382-AAAB-4EB6-8B98-C6EE4D37C940}">
      <dgm:prSet/>
      <dgm:spPr/>
      <dgm:t>
        <a:bodyPr/>
        <a:lstStyle/>
        <a:p>
          <a:endParaRPr lang="nl-NL"/>
        </a:p>
      </dgm:t>
    </dgm:pt>
    <dgm:pt modelId="{EB3407D9-C0CD-4544-8490-B90E097974D9}" type="sibTrans" cxnId="{50262382-AAAB-4EB6-8B98-C6EE4D37C940}">
      <dgm:prSet/>
      <dgm:spPr/>
      <dgm:t>
        <a:bodyPr/>
        <a:lstStyle/>
        <a:p>
          <a:endParaRPr lang="nl-NL"/>
        </a:p>
      </dgm:t>
    </dgm:pt>
    <dgm:pt modelId="{D24321E7-8C48-4A37-87B6-EBEF56BC8FAD}">
      <dgm:prSet/>
      <dgm:spPr/>
      <dgm:t>
        <a:bodyPr/>
        <a:lstStyle/>
        <a:p>
          <a:r>
            <a:rPr lang="nl-NL" dirty="0" err="1" smtClean="0"/>
            <a:t>Stay</a:t>
          </a:r>
          <a:endParaRPr lang="nl-NL" dirty="0"/>
        </a:p>
      </dgm:t>
    </dgm:pt>
    <dgm:pt modelId="{A3D44727-FD89-493D-B0AA-6479CBBA8B77}" type="parTrans" cxnId="{C6059CB3-D0F4-42AA-9BC2-56CE744B1515}">
      <dgm:prSet/>
      <dgm:spPr/>
      <dgm:t>
        <a:bodyPr/>
        <a:lstStyle/>
        <a:p>
          <a:endParaRPr lang="nl-NL"/>
        </a:p>
      </dgm:t>
    </dgm:pt>
    <dgm:pt modelId="{07D24318-F542-40F1-AF5E-7928E0A7363A}" type="sibTrans" cxnId="{C6059CB3-D0F4-42AA-9BC2-56CE744B1515}">
      <dgm:prSet/>
      <dgm:spPr/>
      <dgm:t>
        <a:bodyPr/>
        <a:lstStyle/>
        <a:p>
          <a:endParaRPr lang="nl-NL"/>
        </a:p>
      </dgm:t>
    </dgm:pt>
    <dgm:pt modelId="{C32E5648-EF37-421A-86F3-B1B050521FFC}" type="pres">
      <dgm:prSet presAssocID="{0A5C80C1-3D2D-4D32-B1AD-93DEA409FA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1015AE9-B179-4182-9394-0247F6765C3C}" type="pres">
      <dgm:prSet presAssocID="{C1EDABAF-459A-4F71-9E22-658C5BA46441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1DFF5A6-1272-4374-80EE-D8500CAA5091}" type="pres">
      <dgm:prSet presAssocID="{5B7058CF-C150-4C66-BC85-02A88392B207}" presName="parTxOnlySpace" presStyleCnt="0"/>
      <dgm:spPr/>
    </dgm:pt>
    <dgm:pt modelId="{83A6293B-47A7-4301-9135-CC40531682FD}" type="pres">
      <dgm:prSet presAssocID="{C7721906-4326-4A2C-A286-980ACB18DF4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E0A5358-054E-4913-A93D-81491F82AE2D}" type="pres">
      <dgm:prSet presAssocID="{EB3407D9-C0CD-4544-8490-B90E097974D9}" presName="parTxOnlySpace" presStyleCnt="0"/>
      <dgm:spPr/>
    </dgm:pt>
    <dgm:pt modelId="{630518C5-AF8D-4D71-8211-4A9980379D33}" type="pres">
      <dgm:prSet presAssocID="{D24321E7-8C48-4A37-87B6-EBEF56BC8FA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B5A5945-230B-48CC-9375-DDCF316DFA2B}" type="pres">
      <dgm:prSet presAssocID="{07D24318-F542-40F1-AF5E-7928E0A7363A}" presName="parTxOnlySpace" presStyleCnt="0"/>
      <dgm:spPr/>
    </dgm:pt>
    <dgm:pt modelId="{C7372D89-0990-4937-8E10-8FCBBF3B27B0}" type="pres">
      <dgm:prSet presAssocID="{FAE653C8-FB82-4265-935D-7A48E2A9405F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11B9DA8-12AA-471D-8F2E-EDFA96B168EA}" type="pres">
      <dgm:prSet presAssocID="{E1EA1345-C491-49FB-90A9-44A48CE07596}" presName="parTxOnlySpace" presStyleCnt="0"/>
      <dgm:spPr/>
    </dgm:pt>
    <dgm:pt modelId="{61C31606-4005-4140-A742-BE4E04EBA829}" type="pres">
      <dgm:prSet presAssocID="{A920EA2C-5C7C-43AD-957F-A71691AF371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50262382-AAAB-4EB6-8B98-C6EE4D37C940}" srcId="{0A5C80C1-3D2D-4D32-B1AD-93DEA409FABE}" destId="{C7721906-4326-4A2C-A286-980ACB18DF45}" srcOrd="1" destOrd="0" parTransId="{3B17760E-89E9-450E-B2F3-1EFCF3C23ABD}" sibTransId="{EB3407D9-C0CD-4544-8490-B90E097974D9}"/>
    <dgm:cxn modelId="{CB2556E7-B6D3-4D1D-9051-3A7F6DD7A4D4}" srcId="{0A5C80C1-3D2D-4D32-B1AD-93DEA409FABE}" destId="{C1EDABAF-459A-4F71-9E22-658C5BA46441}" srcOrd="0" destOrd="0" parTransId="{C9345235-1254-41E6-98A1-674B9DD04C96}" sibTransId="{5B7058CF-C150-4C66-BC85-02A88392B207}"/>
    <dgm:cxn modelId="{B521B744-A7E9-4103-8EAF-1999A1DB90B5}" type="presOf" srcId="{C1EDABAF-459A-4F71-9E22-658C5BA46441}" destId="{21015AE9-B179-4182-9394-0247F6765C3C}" srcOrd="0" destOrd="0" presId="urn:microsoft.com/office/officeart/2005/8/layout/chevron1"/>
    <dgm:cxn modelId="{659ABA61-F3EC-4E25-9E3D-CDAA3400E4AB}" type="presOf" srcId="{C7721906-4326-4A2C-A286-980ACB18DF45}" destId="{83A6293B-47A7-4301-9135-CC40531682FD}" srcOrd="0" destOrd="0" presId="urn:microsoft.com/office/officeart/2005/8/layout/chevron1"/>
    <dgm:cxn modelId="{C6059CB3-D0F4-42AA-9BC2-56CE744B1515}" srcId="{0A5C80C1-3D2D-4D32-B1AD-93DEA409FABE}" destId="{D24321E7-8C48-4A37-87B6-EBEF56BC8FAD}" srcOrd="2" destOrd="0" parTransId="{A3D44727-FD89-493D-B0AA-6479CBBA8B77}" sibTransId="{07D24318-F542-40F1-AF5E-7928E0A7363A}"/>
    <dgm:cxn modelId="{1AC9EB56-D9C7-487A-8FE9-A2F2A14E801F}" srcId="{0A5C80C1-3D2D-4D32-B1AD-93DEA409FABE}" destId="{A920EA2C-5C7C-43AD-957F-A71691AF3718}" srcOrd="4" destOrd="0" parTransId="{681BB0D2-6424-4581-A16A-C6DFABE7457F}" sibTransId="{A388927C-FB10-48BC-ACBA-2297F5B40B26}"/>
    <dgm:cxn modelId="{2BF447D8-28A3-4D4D-B77A-9AE58BC47391}" type="presOf" srcId="{D24321E7-8C48-4A37-87B6-EBEF56BC8FAD}" destId="{630518C5-AF8D-4D71-8211-4A9980379D33}" srcOrd="0" destOrd="0" presId="urn:microsoft.com/office/officeart/2005/8/layout/chevron1"/>
    <dgm:cxn modelId="{8F22D9E9-4843-4513-96C4-ACD234C31EB0}" type="presOf" srcId="{FAE653C8-FB82-4265-935D-7A48E2A9405F}" destId="{C7372D89-0990-4937-8E10-8FCBBF3B27B0}" srcOrd="0" destOrd="0" presId="urn:microsoft.com/office/officeart/2005/8/layout/chevron1"/>
    <dgm:cxn modelId="{8E3D4531-B1A8-4410-9818-80E6DB1DFC8D}" type="presOf" srcId="{A920EA2C-5C7C-43AD-957F-A71691AF3718}" destId="{61C31606-4005-4140-A742-BE4E04EBA829}" srcOrd="0" destOrd="0" presId="urn:microsoft.com/office/officeart/2005/8/layout/chevron1"/>
    <dgm:cxn modelId="{408D41A1-895D-47CE-BCC5-5AF06CE29756}" srcId="{0A5C80C1-3D2D-4D32-B1AD-93DEA409FABE}" destId="{FAE653C8-FB82-4265-935D-7A48E2A9405F}" srcOrd="3" destOrd="0" parTransId="{945D938E-E141-4F6B-A9C4-86D9400C2291}" sibTransId="{E1EA1345-C491-49FB-90A9-44A48CE07596}"/>
    <dgm:cxn modelId="{C23C70B8-4933-4768-84F2-EC199D050FD7}" type="presOf" srcId="{0A5C80C1-3D2D-4D32-B1AD-93DEA409FABE}" destId="{C32E5648-EF37-421A-86F3-B1B050521FFC}" srcOrd="0" destOrd="0" presId="urn:microsoft.com/office/officeart/2005/8/layout/chevron1"/>
    <dgm:cxn modelId="{50D456E4-C0E2-4472-8044-A8C1CBCDB9DF}" type="presParOf" srcId="{C32E5648-EF37-421A-86F3-B1B050521FFC}" destId="{21015AE9-B179-4182-9394-0247F6765C3C}" srcOrd="0" destOrd="0" presId="urn:microsoft.com/office/officeart/2005/8/layout/chevron1"/>
    <dgm:cxn modelId="{4D17D9AA-150E-4476-B8FD-8C37AA28EF62}" type="presParOf" srcId="{C32E5648-EF37-421A-86F3-B1B050521FFC}" destId="{51DFF5A6-1272-4374-80EE-D8500CAA5091}" srcOrd="1" destOrd="0" presId="urn:microsoft.com/office/officeart/2005/8/layout/chevron1"/>
    <dgm:cxn modelId="{C1279E73-8A9D-4191-BE7D-023BCC32A518}" type="presParOf" srcId="{C32E5648-EF37-421A-86F3-B1B050521FFC}" destId="{83A6293B-47A7-4301-9135-CC40531682FD}" srcOrd="2" destOrd="0" presId="urn:microsoft.com/office/officeart/2005/8/layout/chevron1"/>
    <dgm:cxn modelId="{BD7F2BAC-BF8E-4A28-A74D-9FE16BCF8D6E}" type="presParOf" srcId="{C32E5648-EF37-421A-86F3-B1B050521FFC}" destId="{2E0A5358-054E-4913-A93D-81491F82AE2D}" srcOrd="3" destOrd="0" presId="urn:microsoft.com/office/officeart/2005/8/layout/chevron1"/>
    <dgm:cxn modelId="{2086EEF7-75D2-4E37-9F5C-0CB706508114}" type="presParOf" srcId="{C32E5648-EF37-421A-86F3-B1B050521FFC}" destId="{630518C5-AF8D-4D71-8211-4A9980379D33}" srcOrd="4" destOrd="0" presId="urn:microsoft.com/office/officeart/2005/8/layout/chevron1"/>
    <dgm:cxn modelId="{05A6F5DF-3E31-4064-89B3-E70EA0035BF6}" type="presParOf" srcId="{C32E5648-EF37-421A-86F3-B1B050521FFC}" destId="{2B5A5945-230B-48CC-9375-DDCF316DFA2B}" srcOrd="5" destOrd="0" presId="urn:microsoft.com/office/officeart/2005/8/layout/chevron1"/>
    <dgm:cxn modelId="{19C62301-B4CD-4228-9859-A3D324E82B4B}" type="presParOf" srcId="{C32E5648-EF37-421A-86F3-B1B050521FFC}" destId="{C7372D89-0990-4937-8E10-8FCBBF3B27B0}" srcOrd="6" destOrd="0" presId="urn:microsoft.com/office/officeart/2005/8/layout/chevron1"/>
    <dgm:cxn modelId="{3482D6E1-B02B-47A4-A9FD-D8011EA236B7}" type="presParOf" srcId="{C32E5648-EF37-421A-86F3-B1B050521FFC}" destId="{711B9DA8-12AA-471D-8F2E-EDFA96B168EA}" srcOrd="7" destOrd="0" presId="urn:microsoft.com/office/officeart/2005/8/layout/chevron1"/>
    <dgm:cxn modelId="{2A63ACD0-C836-4FDA-A51E-8E0DA3443686}" type="presParOf" srcId="{C32E5648-EF37-421A-86F3-B1B050521FFC}" destId="{61C31606-4005-4140-A742-BE4E04EBA829}" srcOrd="8" destOrd="0" presId="urn:microsoft.com/office/officeart/2005/8/layout/chevron1"/>
  </dgm:cxnLst>
  <dgm:bg>
    <a:noFill/>
    <a:effectLst/>
  </dgm:bg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1307A4-249A-4F96-9C65-3644CE6E5268}" type="doc">
      <dgm:prSet loTypeId="urn:microsoft.com/office/officeart/2005/8/layout/radial6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nl-NL"/>
        </a:p>
      </dgm:t>
    </dgm:pt>
    <dgm:pt modelId="{D71CA07C-1065-4E97-806B-E7C6B45368AD}">
      <dgm:prSet phldrT="[Tekst]"/>
      <dgm:spPr/>
      <dgm:t>
        <a:bodyPr/>
        <a:lstStyle/>
        <a:p>
          <a:r>
            <a:rPr lang="nl-NL" dirty="0" err="1" smtClean="0"/>
            <a:t>Hospitable</a:t>
          </a:r>
          <a:r>
            <a:rPr lang="nl-NL" dirty="0" smtClean="0"/>
            <a:t> city</a:t>
          </a:r>
          <a:endParaRPr lang="nl-NL" dirty="0"/>
        </a:p>
      </dgm:t>
    </dgm:pt>
    <dgm:pt modelId="{FA83589A-EA51-406E-AA6D-B1BE4E3BBA35}" type="parTrans" cxnId="{D563F689-C9F0-4696-9EE6-510B48001FE6}">
      <dgm:prSet/>
      <dgm:spPr/>
      <dgm:t>
        <a:bodyPr/>
        <a:lstStyle/>
        <a:p>
          <a:endParaRPr lang="nl-NL"/>
        </a:p>
      </dgm:t>
    </dgm:pt>
    <dgm:pt modelId="{1E67FDD6-FFC8-4207-AA92-2EE7CD549484}" type="sibTrans" cxnId="{D563F689-C9F0-4696-9EE6-510B48001FE6}">
      <dgm:prSet/>
      <dgm:spPr/>
      <dgm:t>
        <a:bodyPr/>
        <a:lstStyle/>
        <a:p>
          <a:endParaRPr lang="nl-NL"/>
        </a:p>
      </dgm:t>
    </dgm:pt>
    <dgm:pt modelId="{B953F36F-E24F-478B-B0D8-9F9A4B661271}">
      <dgm:prSet phldrT="[Tekst]"/>
      <dgm:spPr/>
      <dgm:t>
        <a:bodyPr/>
        <a:lstStyle/>
        <a:p>
          <a:r>
            <a:rPr lang="nl-NL" dirty="0" err="1" smtClean="0"/>
            <a:t>Awareness</a:t>
          </a:r>
          <a:endParaRPr lang="nl-NL" dirty="0"/>
        </a:p>
      </dgm:t>
    </dgm:pt>
    <dgm:pt modelId="{BD036A18-54F1-470A-9F57-AE440D620C7D}" type="parTrans" cxnId="{D16F7604-D94A-440A-9E79-71EA7320BEB7}">
      <dgm:prSet/>
      <dgm:spPr/>
      <dgm:t>
        <a:bodyPr/>
        <a:lstStyle/>
        <a:p>
          <a:endParaRPr lang="nl-NL"/>
        </a:p>
      </dgm:t>
    </dgm:pt>
    <dgm:pt modelId="{5B37C874-CC96-40E1-B10E-E9B5211561B0}" type="sibTrans" cxnId="{D16F7604-D94A-440A-9E79-71EA7320BEB7}">
      <dgm:prSet/>
      <dgm:spPr/>
      <dgm:t>
        <a:bodyPr/>
        <a:lstStyle/>
        <a:p>
          <a:endParaRPr lang="nl-NL"/>
        </a:p>
      </dgm:t>
    </dgm:pt>
    <dgm:pt modelId="{27A350E4-C3F2-4394-B8A5-913B7EC1FC1C}">
      <dgm:prSet phldrT="[Tekst]"/>
      <dgm:spPr/>
      <dgm:t>
        <a:bodyPr/>
        <a:lstStyle/>
        <a:p>
          <a:r>
            <a:rPr lang="nl-NL" dirty="0" err="1" smtClean="0"/>
            <a:t>Insights</a:t>
          </a:r>
          <a:endParaRPr lang="nl-NL" dirty="0"/>
        </a:p>
      </dgm:t>
    </dgm:pt>
    <dgm:pt modelId="{BC174EED-6337-4816-98B1-05308EDD6541}" type="parTrans" cxnId="{CE38B5D0-6320-4362-8C62-14E37A6B7D38}">
      <dgm:prSet/>
      <dgm:spPr/>
      <dgm:t>
        <a:bodyPr/>
        <a:lstStyle/>
        <a:p>
          <a:endParaRPr lang="nl-NL"/>
        </a:p>
      </dgm:t>
    </dgm:pt>
    <dgm:pt modelId="{4C057C0E-B178-4C6F-9E6B-467869EA08BE}" type="sibTrans" cxnId="{CE38B5D0-6320-4362-8C62-14E37A6B7D38}">
      <dgm:prSet/>
      <dgm:spPr/>
      <dgm:t>
        <a:bodyPr/>
        <a:lstStyle/>
        <a:p>
          <a:endParaRPr lang="nl-NL"/>
        </a:p>
      </dgm:t>
    </dgm:pt>
    <dgm:pt modelId="{F6D14ABB-223C-433F-8054-BDE62B2814FD}">
      <dgm:prSet phldrT="[Tekst]"/>
      <dgm:spPr/>
      <dgm:t>
        <a:bodyPr/>
        <a:lstStyle/>
        <a:p>
          <a:r>
            <a:rPr lang="nl-NL" dirty="0" err="1" smtClean="0"/>
            <a:t>Vision</a:t>
          </a:r>
          <a:r>
            <a:rPr lang="nl-NL" dirty="0" smtClean="0"/>
            <a:t>, core </a:t>
          </a:r>
          <a:r>
            <a:rPr lang="nl-NL" dirty="0" err="1" smtClean="0"/>
            <a:t>values</a:t>
          </a:r>
          <a:endParaRPr lang="nl-NL" dirty="0"/>
        </a:p>
      </dgm:t>
    </dgm:pt>
    <dgm:pt modelId="{EC4DE319-6488-455B-ACFB-ECB069DFB839}" type="parTrans" cxnId="{A6DA2313-A253-4CE7-89A6-5FC388EBC80C}">
      <dgm:prSet/>
      <dgm:spPr/>
      <dgm:t>
        <a:bodyPr/>
        <a:lstStyle/>
        <a:p>
          <a:endParaRPr lang="nl-NL"/>
        </a:p>
      </dgm:t>
    </dgm:pt>
    <dgm:pt modelId="{2E5412A1-ACA8-49F2-8F8C-E59E3BF2165D}" type="sibTrans" cxnId="{A6DA2313-A253-4CE7-89A6-5FC388EBC80C}">
      <dgm:prSet/>
      <dgm:spPr/>
      <dgm:t>
        <a:bodyPr/>
        <a:lstStyle/>
        <a:p>
          <a:endParaRPr lang="nl-NL"/>
        </a:p>
      </dgm:t>
    </dgm:pt>
    <dgm:pt modelId="{3B353F0D-F496-4D2A-B428-2404F29A65D6}">
      <dgm:prSet phldrT="[Tekst]"/>
      <dgm:spPr/>
      <dgm:t>
        <a:bodyPr/>
        <a:lstStyle/>
        <a:p>
          <a:r>
            <a:rPr lang="nl-NL" dirty="0" err="1" smtClean="0"/>
            <a:t>Priorities</a:t>
          </a:r>
          <a:r>
            <a:rPr lang="nl-NL" dirty="0" smtClean="0"/>
            <a:t>, </a:t>
          </a:r>
          <a:r>
            <a:rPr lang="nl-NL" dirty="0" err="1" smtClean="0"/>
            <a:t>direction</a:t>
          </a:r>
          <a:endParaRPr lang="nl-NL" dirty="0"/>
        </a:p>
      </dgm:t>
    </dgm:pt>
    <dgm:pt modelId="{5BC9D3B3-C8B9-4DD4-B527-0BA06E0672F0}" type="parTrans" cxnId="{63E76C8B-05DB-4FF6-8423-0F0EB92B29BB}">
      <dgm:prSet/>
      <dgm:spPr/>
      <dgm:t>
        <a:bodyPr/>
        <a:lstStyle/>
        <a:p>
          <a:endParaRPr lang="nl-NL"/>
        </a:p>
      </dgm:t>
    </dgm:pt>
    <dgm:pt modelId="{90EF99AB-CDDC-46A3-B564-B9983F47C22B}" type="sibTrans" cxnId="{63E76C8B-05DB-4FF6-8423-0F0EB92B29BB}">
      <dgm:prSet/>
      <dgm:spPr/>
      <dgm:t>
        <a:bodyPr/>
        <a:lstStyle/>
        <a:p>
          <a:endParaRPr lang="nl-NL"/>
        </a:p>
      </dgm:t>
    </dgm:pt>
    <dgm:pt modelId="{1F70D062-C2B3-4632-A426-5A2C9DC9FE03}">
      <dgm:prSet phldrT="[Tekst]"/>
      <dgm:spPr/>
      <dgm:t>
        <a:bodyPr/>
        <a:lstStyle/>
        <a:p>
          <a:r>
            <a:rPr lang="nl-NL" dirty="0" smtClean="0"/>
            <a:t>Programmes</a:t>
          </a:r>
          <a:endParaRPr lang="nl-NL" dirty="0"/>
        </a:p>
      </dgm:t>
    </dgm:pt>
    <dgm:pt modelId="{57748F9A-5DE9-4A43-86C7-E2AC814AD258}" type="parTrans" cxnId="{C171350A-C7C2-4011-AE73-ACC8BB4FE982}">
      <dgm:prSet/>
      <dgm:spPr/>
      <dgm:t>
        <a:bodyPr/>
        <a:lstStyle/>
        <a:p>
          <a:endParaRPr lang="nl-NL"/>
        </a:p>
      </dgm:t>
    </dgm:pt>
    <dgm:pt modelId="{5E0187E7-6B31-422A-A93E-27309AC7C6FB}" type="sibTrans" cxnId="{C171350A-C7C2-4011-AE73-ACC8BB4FE982}">
      <dgm:prSet/>
      <dgm:spPr/>
      <dgm:t>
        <a:bodyPr/>
        <a:lstStyle/>
        <a:p>
          <a:endParaRPr lang="nl-NL"/>
        </a:p>
      </dgm:t>
    </dgm:pt>
    <dgm:pt modelId="{2F017105-A684-439D-8BE1-02AE14540BF4}">
      <dgm:prSet phldrT="[Tekst]"/>
      <dgm:spPr/>
      <dgm:t>
        <a:bodyPr/>
        <a:lstStyle/>
        <a:p>
          <a:r>
            <a:rPr lang="nl-NL" dirty="0" smtClean="0"/>
            <a:t>Dashboard</a:t>
          </a:r>
          <a:endParaRPr lang="nl-NL" dirty="0"/>
        </a:p>
      </dgm:t>
    </dgm:pt>
    <dgm:pt modelId="{F4402A60-C708-403B-9C1B-B234F29F70E3}" type="parTrans" cxnId="{181ECC10-051D-4110-9BD0-406A34EDF0BB}">
      <dgm:prSet/>
      <dgm:spPr/>
      <dgm:t>
        <a:bodyPr/>
        <a:lstStyle/>
        <a:p>
          <a:endParaRPr lang="nl-NL"/>
        </a:p>
      </dgm:t>
    </dgm:pt>
    <dgm:pt modelId="{6F4F0647-42BE-4438-8099-BF1FDF9FD08E}" type="sibTrans" cxnId="{181ECC10-051D-4110-9BD0-406A34EDF0BB}">
      <dgm:prSet/>
      <dgm:spPr/>
      <dgm:t>
        <a:bodyPr/>
        <a:lstStyle/>
        <a:p>
          <a:endParaRPr lang="nl-NL"/>
        </a:p>
      </dgm:t>
    </dgm:pt>
    <dgm:pt modelId="{38A7F6EF-433B-488D-AD7E-37E56B94156A}" type="pres">
      <dgm:prSet presAssocID="{BC1307A4-249A-4F96-9C65-3644CE6E526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63FF71EE-0A32-443E-8D3E-C3C232D0A151}" type="pres">
      <dgm:prSet presAssocID="{D71CA07C-1065-4E97-806B-E7C6B45368AD}" presName="centerShape" presStyleLbl="node0" presStyleIdx="0" presStyleCnt="1"/>
      <dgm:spPr/>
      <dgm:t>
        <a:bodyPr/>
        <a:lstStyle/>
        <a:p>
          <a:endParaRPr lang="nl-NL"/>
        </a:p>
      </dgm:t>
    </dgm:pt>
    <dgm:pt modelId="{20F226CD-19A5-42A1-BFA2-B131A377745B}" type="pres">
      <dgm:prSet presAssocID="{B953F36F-E24F-478B-B0D8-9F9A4B66127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A6A48B-AE0A-46A1-8DEC-B92B59CF38B1}" type="pres">
      <dgm:prSet presAssocID="{B953F36F-E24F-478B-B0D8-9F9A4B661271}" presName="dummy" presStyleCnt="0"/>
      <dgm:spPr/>
    </dgm:pt>
    <dgm:pt modelId="{8DD5FE89-8607-4C7F-991C-6F9EDA8FA551}" type="pres">
      <dgm:prSet presAssocID="{5B37C874-CC96-40E1-B10E-E9B5211561B0}" presName="sibTrans" presStyleLbl="sibTrans2D1" presStyleIdx="0" presStyleCnt="6"/>
      <dgm:spPr/>
      <dgm:t>
        <a:bodyPr/>
        <a:lstStyle/>
        <a:p>
          <a:endParaRPr lang="nl-NL"/>
        </a:p>
      </dgm:t>
    </dgm:pt>
    <dgm:pt modelId="{9ECD47FA-B5B2-43B8-A798-F4FCF87232FE}" type="pres">
      <dgm:prSet presAssocID="{27A350E4-C3F2-4394-B8A5-913B7EC1FC1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3D40DAE-5D87-44F2-A8E0-96C90D22D9F7}" type="pres">
      <dgm:prSet presAssocID="{27A350E4-C3F2-4394-B8A5-913B7EC1FC1C}" presName="dummy" presStyleCnt="0"/>
      <dgm:spPr/>
    </dgm:pt>
    <dgm:pt modelId="{8B163739-7DA9-4A2B-BCE6-F18E19286A1D}" type="pres">
      <dgm:prSet presAssocID="{4C057C0E-B178-4C6F-9E6B-467869EA08BE}" presName="sibTrans" presStyleLbl="sibTrans2D1" presStyleIdx="1" presStyleCnt="6"/>
      <dgm:spPr/>
      <dgm:t>
        <a:bodyPr/>
        <a:lstStyle/>
        <a:p>
          <a:endParaRPr lang="nl-NL"/>
        </a:p>
      </dgm:t>
    </dgm:pt>
    <dgm:pt modelId="{4AE7D05A-0911-4A1B-86F9-1F2BDD0C9FB3}" type="pres">
      <dgm:prSet presAssocID="{F6D14ABB-223C-433F-8054-BDE62B2814F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B7F203D-A3B3-4BC3-A014-4071ACBBA0CD}" type="pres">
      <dgm:prSet presAssocID="{F6D14ABB-223C-433F-8054-BDE62B2814FD}" presName="dummy" presStyleCnt="0"/>
      <dgm:spPr/>
    </dgm:pt>
    <dgm:pt modelId="{C3B69573-F57D-4362-B043-C3BFB2B6C9C3}" type="pres">
      <dgm:prSet presAssocID="{2E5412A1-ACA8-49F2-8F8C-E59E3BF2165D}" presName="sibTrans" presStyleLbl="sibTrans2D1" presStyleIdx="2" presStyleCnt="6"/>
      <dgm:spPr/>
      <dgm:t>
        <a:bodyPr/>
        <a:lstStyle/>
        <a:p>
          <a:endParaRPr lang="nl-NL"/>
        </a:p>
      </dgm:t>
    </dgm:pt>
    <dgm:pt modelId="{B135FC6F-DCCD-4FDC-B1BB-A265F346E0C2}" type="pres">
      <dgm:prSet presAssocID="{3B353F0D-F496-4D2A-B428-2404F29A65D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905D37C-2409-4732-B422-70F632723EA5}" type="pres">
      <dgm:prSet presAssocID="{3B353F0D-F496-4D2A-B428-2404F29A65D6}" presName="dummy" presStyleCnt="0"/>
      <dgm:spPr/>
    </dgm:pt>
    <dgm:pt modelId="{2F268A03-1BDB-437B-9F14-710E51BD490B}" type="pres">
      <dgm:prSet presAssocID="{90EF99AB-CDDC-46A3-B564-B9983F47C22B}" presName="sibTrans" presStyleLbl="sibTrans2D1" presStyleIdx="3" presStyleCnt="6"/>
      <dgm:spPr/>
      <dgm:t>
        <a:bodyPr/>
        <a:lstStyle/>
        <a:p>
          <a:endParaRPr lang="nl-NL"/>
        </a:p>
      </dgm:t>
    </dgm:pt>
    <dgm:pt modelId="{23A96815-4260-4E86-9D85-432ACF140DBA}" type="pres">
      <dgm:prSet presAssocID="{1F70D062-C2B3-4632-A426-5A2C9DC9FE0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2AB58FD-AFE8-4170-A466-9B2C87EEF414}" type="pres">
      <dgm:prSet presAssocID="{1F70D062-C2B3-4632-A426-5A2C9DC9FE03}" presName="dummy" presStyleCnt="0"/>
      <dgm:spPr/>
    </dgm:pt>
    <dgm:pt modelId="{5C924FFB-4DF1-40C1-9566-D5E04E16D5D0}" type="pres">
      <dgm:prSet presAssocID="{5E0187E7-6B31-422A-A93E-27309AC7C6FB}" presName="sibTrans" presStyleLbl="sibTrans2D1" presStyleIdx="4" presStyleCnt="6"/>
      <dgm:spPr/>
      <dgm:t>
        <a:bodyPr/>
        <a:lstStyle/>
        <a:p>
          <a:endParaRPr lang="nl-NL"/>
        </a:p>
      </dgm:t>
    </dgm:pt>
    <dgm:pt modelId="{81A450BB-80E4-4D6E-A5BD-991FB4365CAF}" type="pres">
      <dgm:prSet presAssocID="{2F017105-A684-439D-8BE1-02AE14540BF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DCF9BE0-7BB6-45F7-9B9B-A3AE29784EDB}" type="pres">
      <dgm:prSet presAssocID="{2F017105-A684-439D-8BE1-02AE14540BF4}" presName="dummy" presStyleCnt="0"/>
      <dgm:spPr/>
    </dgm:pt>
    <dgm:pt modelId="{7C66F4AA-7DA0-4708-84CD-947122BC9D37}" type="pres">
      <dgm:prSet presAssocID="{6F4F0647-42BE-4438-8099-BF1FDF9FD08E}" presName="sibTrans" presStyleLbl="sibTrans2D1" presStyleIdx="5" presStyleCnt="6"/>
      <dgm:spPr/>
      <dgm:t>
        <a:bodyPr/>
        <a:lstStyle/>
        <a:p>
          <a:endParaRPr lang="nl-NL"/>
        </a:p>
      </dgm:t>
    </dgm:pt>
  </dgm:ptLst>
  <dgm:cxnLst>
    <dgm:cxn modelId="{2544DA42-7746-4DF6-94C9-23AAED32C07C}" type="presOf" srcId="{27A350E4-C3F2-4394-B8A5-913B7EC1FC1C}" destId="{9ECD47FA-B5B2-43B8-A798-F4FCF87232FE}" srcOrd="0" destOrd="0" presId="urn:microsoft.com/office/officeart/2005/8/layout/radial6"/>
    <dgm:cxn modelId="{3EE87A5D-04E5-457E-9642-00A508155C0D}" type="presOf" srcId="{90EF99AB-CDDC-46A3-B564-B9983F47C22B}" destId="{2F268A03-1BDB-437B-9F14-710E51BD490B}" srcOrd="0" destOrd="0" presId="urn:microsoft.com/office/officeart/2005/8/layout/radial6"/>
    <dgm:cxn modelId="{C171350A-C7C2-4011-AE73-ACC8BB4FE982}" srcId="{D71CA07C-1065-4E97-806B-E7C6B45368AD}" destId="{1F70D062-C2B3-4632-A426-5A2C9DC9FE03}" srcOrd="4" destOrd="0" parTransId="{57748F9A-5DE9-4A43-86C7-E2AC814AD258}" sibTransId="{5E0187E7-6B31-422A-A93E-27309AC7C6FB}"/>
    <dgm:cxn modelId="{A2FFE9FA-28EB-4E0E-82B6-CD10FDC7B146}" type="presOf" srcId="{D71CA07C-1065-4E97-806B-E7C6B45368AD}" destId="{63FF71EE-0A32-443E-8D3E-C3C232D0A151}" srcOrd="0" destOrd="0" presId="urn:microsoft.com/office/officeart/2005/8/layout/radial6"/>
    <dgm:cxn modelId="{D16F7604-D94A-440A-9E79-71EA7320BEB7}" srcId="{D71CA07C-1065-4E97-806B-E7C6B45368AD}" destId="{B953F36F-E24F-478B-B0D8-9F9A4B661271}" srcOrd="0" destOrd="0" parTransId="{BD036A18-54F1-470A-9F57-AE440D620C7D}" sibTransId="{5B37C874-CC96-40E1-B10E-E9B5211561B0}"/>
    <dgm:cxn modelId="{CE38B5D0-6320-4362-8C62-14E37A6B7D38}" srcId="{D71CA07C-1065-4E97-806B-E7C6B45368AD}" destId="{27A350E4-C3F2-4394-B8A5-913B7EC1FC1C}" srcOrd="1" destOrd="0" parTransId="{BC174EED-6337-4816-98B1-05308EDD6541}" sibTransId="{4C057C0E-B178-4C6F-9E6B-467869EA08BE}"/>
    <dgm:cxn modelId="{F4924037-1103-4C4A-82AF-7DF618E79BD5}" type="presOf" srcId="{BC1307A4-249A-4F96-9C65-3644CE6E5268}" destId="{38A7F6EF-433B-488D-AD7E-37E56B94156A}" srcOrd="0" destOrd="0" presId="urn:microsoft.com/office/officeart/2005/8/layout/radial6"/>
    <dgm:cxn modelId="{33FC580B-A833-48C6-AE2A-35F73AE12046}" type="presOf" srcId="{6F4F0647-42BE-4438-8099-BF1FDF9FD08E}" destId="{7C66F4AA-7DA0-4708-84CD-947122BC9D37}" srcOrd="0" destOrd="0" presId="urn:microsoft.com/office/officeart/2005/8/layout/radial6"/>
    <dgm:cxn modelId="{9EF253D3-9F41-4729-9A42-94AAC0FC5F3D}" type="presOf" srcId="{3B353F0D-F496-4D2A-B428-2404F29A65D6}" destId="{B135FC6F-DCCD-4FDC-B1BB-A265F346E0C2}" srcOrd="0" destOrd="0" presId="urn:microsoft.com/office/officeart/2005/8/layout/radial6"/>
    <dgm:cxn modelId="{F5E7BB47-5EA5-4073-B0EB-DCFA485E2FAF}" type="presOf" srcId="{F6D14ABB-223C-433F-8054-BDE62B2814FD}" destId="{4AE7D05A-0911-4A1B-86F9-1F2BDD0C9FB3}" srcOrd="0" destOrd="0" presId="urn:microsoft.com/office/officeart/2005/8/layout/radial6"/>
    <dgm:cxn modelId="{F3826EE9-C42A-49C1-ACB1-020E10D69C68}" type="presOf" srcId="{4C057C0E-B178-4C6F-9E6B-467869EA08BE}" destId="{8B163739-7DA9-4A2B-BCE6-F18E19286A1D}" srcOrd="0" destOrd="0" presId="urn:microsoft.com/office/officeart/2005/8/layout/radial6"/>
    <dgm:cxn modelId="{A6DA2313-A253-4CE7-89A6-5FC388EBC80C}" srcId="{D71CA07C-1065-4E97-806B-E7C6B45368AD}" destId="{F6D14ABB-223C-433F-8054-BDE62B2814FD}" srcOrd="2" destOrd="0" parTransId="{EC4DE319-6488-455B-ACFB-ECB069DFB839}" sibTransId="{2E5412A1-ACA8-49F2-8F8C-E59E3BF2165D}"/>
    <dgm:cxn modelId="{4E2FB605-7FCA-4563-B5D6-2CA6CA34B09D}" type="presOf" srcId="{2E5412A1-ACA8-49F2-8F8C-E59E3BF2165D}" destId="{C3B69573-F57D-4362-B043-C3BFB2B6C9C3}" srcOrd="0" destOrd="0" presId="urn:microsoft.com/office/officeart/2005/8/layout/radial6"/>
    <dgm:cxn modelId="{181ECC10-051D-4110-9BD0-406A34EDF0BB}" srcId="{D71CA07C-1065-4E97-806B-E7C6B45368AD}" destId="{2F017105-A684-439D-8BE1-02AE14540BF4}" srcOrd="5" destOrd="0" parTransId="{F4402A60-C708-403B-9C1B-B234F29F70E3}" sibTransId="{6F4F0647-42BE-4438-8099-BF1FDF9FD08E}"/>
    <dgm:cxn modelId="{89732331-1FD6-4783-A70C-8195B997CB80}" type="presOf" srcId="{B953F36F-E24F-478B-B0D8-9F9A4B661271}" destId="{20F226CD-19A5-42A1-BFA2-B131A377745B}" srcOrd="0" destOrd="0" presId="urn:microsoft.com/office/officeart/2005/8/layout/radial6"/>
    <dgm:cxn modelId="{564D0F46-B1F7-4C47-A2A1-2F17212F9E06}" type="presOf" srcId="{1F70D062-C2B3-4632-A426-5A2C9DC9FE03}" destId="{23A96815-4260-4E86-9D85-432ACF140DBA}" srcOrd="0" destOrd="0" presId="urn:microsoft.com/office/officeart/2005/8/layout/radial6"/>
    <dgm:cxn modelId="{495A4830-5065-4052-926B-49F6C82F8D70}" type="presOf" srcId="{5E0187E7-6B31-422A-A93E-27309AC7C6FB}" destId="{5C924FFB-4DF1-40C1-9566-D5E04E16D5D0}" srcOrd="0" destOrd="0" presId="urn:microsoft.com/office/officeart/2005/8/layout/radial6"/>
    <dgm:cxn modelId="{94F03829-6844-43A6-A96B-42729621A3A2}" type="presOf" srcId="{2F017105-A684-439D-8BE1-02AE14540BF4}" destId="{81A450BB-80E4-4D6E-A5BD-991FB4365CAF}" srcOrd="0" destOrd="0" presId="urn:microsoft.com/office/officeart/2005/8/layout/radial6"/>
    <dgm:cxn modelId="{63E76C8B-05DB-4FF6-8423-0F0EB92B29BB}" srcId="{D71CA07C-1065-4E97-806B-E7C6B45368AD}" destId="{3B353F0D-F496-4D2A-B428-2404F29A65D6}" srcOrd="3" destOrd="0" parTransId="{5BC9D3B3-C8B9-4DD4-B527-0BA06E0672F0}" sibTransId="{90EF99AB-CDDC-46A3-B564-B9983F47C22B}"/>
    <dgm:cxn modelId="{73603D00-1674-456F-B2C0-4CEA27AF860A}" type="presOf" srcId="{5B37C874-CC96-40E1-B10E-E9B5211561B0}" destId="{8DD5FE89-8607-4C7F-991C-6F9EDA8FA551}" srcOrd="0" destOrd="0" presId="urn:microsoft.com/office/officeart/2005/8/layout/radial6"/>
    <dgm:cxn modelId="{D563F689-C9F0-4696-9EE6-510B48001FE6}" srcId="{BC1307A4-249A-4F96-9C65-3644CE6E5268}" destId="{D71CA07C-1065-4E97-806B-E7C6B45368AD}" srcOrd="0" destOrd="0" parTransId="{FA83589A-EA51-406E-AA6D-B1BE4E3BBA35}" sibTransId="{1E67FDD6-FFC8-4207-AA92-2EE7CD549484}"/>
    <dgm:cxn modelId="{41F21908-12A0-4FD9-9890-7D2440081F4D}" type="presParOf" srcId="{38A7F6EF-433B-488D-AD7E-37E56B94156A}" destId="{63FF71EE-0A32-443E-8D3E-C3C232D0A151}" srcOrd="0" destOrd="0" presId="urn:microsoft.com/office/officeart/2005/8/layout/radial6"/>
    <dgm:cxn modelId="{34D19744-E785-4BEF-8FF1-965E9D797DE3}" type="presParOf" srcId="{38A7F6EF-433B-488D-AD7E-37E56B94156A}" destId="{20F226CD-19A5-42A1-BFA2-B131A377745B}" srcOrd="1" destOrd="0" presId="urn:microsoft.com/office/officeart/2005/8/layout/radial6"/>
    <dgm:cxn modelId="{B7CC04B8-4486-44D0-8670-535710B56E12}" type="presParOf" srcId="{38A7F6EF-433B-488D-AD7E-37E56B94156A}" destId="{35A6A48B-AE0A-46A1-8DEC-B92B59CF38B1}" srcOrd="2" destOrd="0" presId="urn:microsoft.com/office/officeart/2005/8/layout/radial6"/>
    <dgm:cxn modelId="{C0495162-E97C-4A75-A04C-327A83EA7111}" type="presParOf" srcId="{38A7F6EF-433B-488D-AD7E-37E56B94156A}" destId="{8DD5FE89-8607-4C7F-991C-6F9EDA8FA551}" srcOrd="3" destOrd="0" presId="urn:microsoft.com/office/officeart/2005/8/layout/radial6"/>
    <dgm:cxn modelId="{00FCE0B8-77D9-4096-AD08-CD7C6B50C8D6}" type="presParOf" srcId="{38A7F6EF-433B-488D-AD7E-37E56B94156A}" destId="{9ECD47FA-B5B2-43B8-A798-F4FCF87232FE}" srcOrd="4" destOrd="0" presId="urn:microsoft.com/office/officeart/2005/8/layout/radial6"/>
    <dgm:cxn modelId="{E85913A7-9B2D-490D-B0B0-248FB901995A}" type="presParOf" srcId="{38A7F6EF-433B-488D-AD7E-37E56B94156A}" destId="{A3D40DAE-5D87-44F2-A8E0-96C90D22D9F7}" srcOrd="5" destOrd="0" presId="urn:microsoft.com/office/officeart/2005/8/layout/radial6"/>
    <dgm:cxn modelId="{CBBCA661-7F7F-4B07-954D-4E7032D19FD3}" type="presParOf" srcId="{38A7F6EF-433B-488D-AD7E-37E56B94156A}" destId="{8B163739-7DA9-4A2B-BCE6-F18E19286A1D}" srcOrd="6" destOrd="0" presId="urn:microsoft.com/office/officeart/2005/8/layout/radial6"/>
    <dgm:cxn modelId="{4AB733B3-AB81-4706-8A09-AA1D3F05480E}" type="presParOf" srcId="{38A7F6EF-433B-488D-AD7E-37E56B94156A}" destId="{4AE7D05A-0911-4A1B-86F9-1F2BDD0C9FB3}" srcOrd="7" destOrd="0" presId="urn:microsoft.com/office/officeart/2005/8/layout/radial6"/>
    <dgm:cxn modelId="{2B657BB5-4877-4CC1-9A36-12B38F5454D2}" type="presParOf" srcId="{38A7F6EF-433B-488D-AD7E-37E56B94156A}" destId="{0B7F203D-A3B3-4BC3-A014-4071ACBBA0CD}" srcOrd="8" destOrd="0" presId="urn:microsoft.com/office/officeart/2005/8/layout/radial6"/>
    <dgm:cxn modelId="{868262FD-FACC-4801-808B-33CF09D4B1DC}" type="presParOf" srcId="{38A7F6EF-433B-488D-AD7E-37E56B94156A}" destId="{C3B69573-F57D-4362-B043-C3BFB2B6C9C3}" srcOrd="9" destOrd="0" presId="urn:microsoft.com/office/officeart/2005/8/layout/radial6"/>
    <dgm:cxn modelId="{109D3462-C85A-4B29-B391-46FDEE503C68}" type="presParOf" srcId="{38A7F6EF-433B-488D-AD7E-37E56B94156A}" destId="{B135FC6F-DCCD-4FDC-B1BB-A265F346E0C2}" srcOrd="10" destOrd="0" presId="urn:microsoft.com/office/officeart/2005/8/layout/radial6"/>
    <dgm:cxn modelId="{FDDC34A5-1EE4-4E32-A616-D89210FD7A22}" type="presParOf" srcId="{38A7F6EF-433B-488D-AD7E-37E56B94156A}" destId="{F905D37C-2409-4732-B422-70F632723EA5}" srcOrd="11" destOrd="0" presId="urn:microsoft.com/office/officeart/2005/8/layout/radial6"/>
    <dgm:cxn modelId="{3CDAA4C6-7104-463C-810A-683E369D4288}" type="presParOf" srcId="{38A7F6EF-433B-488D-AD7E-37E56B94156A}" destId="{2F268A03-1BDB-437B-9F14-710E51BD490B}" srcOrd="12" destOrd="0" presId="urn:microsoft.com/office/officeart/2005/8/layout/radial6"/>
    <dgm:cxn modelId="{1DDAAB69-003D-481E-B02B-4008B1750D48}" type="presParOf" srcId="{38A7F6EF-433B-488D-AD7E-37E56B94156A}" destId="{23A96815-4260-4E86-9D85-432ACF140DBA}" srcOrd="13" destOrd="0" presId="urn:microsoft.com/office/officeart/2005/8/layout/radial6"/>
    <dgm:cxn modelId="{9A9501B4-807D-4CE9-9195-B9637BF13BBF}" type="presParOf" srcId="{38A7F6EF-433B-488D-AD7E-37E56B94156A}" destId="{D2AB58FD-AFE8-4170-A466-9B2C87EEF414}" srcOrd="14" destOrd="0" presId="urn:microsoft.com/office/officeart/2005/8/layout/radial6"/>
    <dgm:cxn modelId="{6EB9F675-627E-49EB-B2B5-3A6DAF0321B6}" type="presParOf" srcId="{38A7F6EF-433B-488D-AD7E-37E56B94156A}" destId="{5C924FFB-4DF1-40C1-9566-D5E04E16D5D0}" srcOrd="15" destOrd="0" presId="urn:microsoft.com/office/officeart/2005/8/layout/radial6"/>
    <dgm:cxn modelId="{D3839598-61C6-42C6-B8CD-F44D8D8AF623}" type="presParOf" srcId="{38A7F6EF-433B-488D-AD7E-37E56B94156A}" destId="{81A450BB-80E4-4D6E-A5BD-991FB4365CAF}" srcOrd="16" destOrd="0" presId="urn:microsoft.com/office/officeart/2005/8/layout/radial6"/>
    <dgm:cxn modelId="{D8E75136-4129-4D77-AB58-2CBC9618B596}" type="presParOf" srcId="{38A7F6EF-433B-488D-AD7E-37E56B94156A}" destId="{FDCF9BE0-7BB6-45F7-9B9B-A3AE29784EDB}" srcOrd="17" destOrd="0" presId="urn:microsoft.com/office/officeart/2005/8/layout/radial6"/>
    <dgm:cxn modelId="{C2C3C4A3-71BC-4392-A528-D28CDB129E45}" type="presParOf" srcId="{38A7F6EF-433B-488D-AD7E-37E56B94156A}" destId="{7C66F4AA-7DA0-4708-84CD-947122BC9D37}" srcOrd="18" destOrd="0" presId="urn:microsoft.com/office/officeart/2005/8/layout/radial6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015AE9-B179-4182-9394-0247F6765C3C}">
      <dsp:nvSpPr>
        <dsp:cNvPr id="0" name=""/>
        <dsp:cNvSpPr/>
      </dsp:nvSpPr>
      <dsp:spPr>
        <a:xfrm>
          <a:off x="2232" y="2901304"/>
          <a:ext cx="1986855" cy="7947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err="1" smtClean="0"/>
            <a:t>Orientation</a:t>
          </a:r>
          <a:endParaRPr lang="nl-NL" sz="1700" kern="1200" dirty="0"/>
        </a:p>
      </dsp:txBody>
      <dsp:txXfrm>
        <a:off x="2232" y="2901304"/>
        <a:ext cx="1986855" cy="794742"/>
      </dsp:txXfrm>
    </dsp:sp>
    <dsp:sp modelId="{83A6293B-47A7-4301-9135-CC40531682FD}">
      <dsp:nvSpPr>
        <dsp:cNvPr id="0" name=""/>
        <dsp:cNvSpPr/>
      </dsp:nvSpPr>
      <dsp:spPr>
        <a:xfrm>
          <a:off x="1790402" y="2901304"/>
          <a:ext cx="1986855" cy="7947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Trip, </a:t>
          </a:r>
          <a:r>
            <a:rPr lang="nl-NL" sz="1700" kern="1200" dirty="0" err="1" smtClean="0"/>
            <a:t>Arrival</a:t>
          </a:r>
          <a:r>
            <a:rPr lang="nl-NL" sz="1700" kern="1200" dirty="0" smtClean="0"/>
            <a:t>, </a:t>
          </a:r>
          <a:r>
            <a:rPr lang="nl-NL" sz="1700" kern="1200" dirty="0" err="1" smtClean="0"/>
            <a:t>welcome</a:t>
          </a:r>
          <a:endParaRPr lang="nl-NL" sz="1700" kern="1200" dirty="0"/>
        </a:p>
      </dsp:txBody>
      <dsp:txXfrm>
        <a:off x="1790402" y="2901304"/>
        <a:ext cx="1986855" cy="794742"/>
      </dsp:txXfrm>
    </dsp:sp>
    <dsp:sp modelId="{630518C5-AF8D-4D71-8211-4A9980379D33}">
      <dsp:nvSpPr>
        <dsp:cNvPr id="0" name=""/>
        <dsp:cNvSpPr/>
      </dsp:nvSpPr>
      <dsp:spPr>
        <a:xfrm>
          <a:off x="3578572" y="2901304"/>
          <a:ext cx="1986855" cy="7947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err="1" smtClean="0"/>
            <a:t>Stay</a:t>
          </a:r>
          <a:endParaRPr lang="nl-NL" sz="1700" kern="1200" dirty="0"/>
        </a:p>
      </dsp:txBody>
      <dsp:txXfrm>
        <a:off x="3578572" y="2901304"/>
        <a:ext cx="1986855" cy="794742"/>
      </dsp:txXfrm>
    </dsp:sp>
    <dsp:sp modelId="{C7372D89-0990-4937-8E10-8FCBBF3B27B0}">
      <dsp:nvSpPr>
        <dsp:cNvPr id="0" name=""/>
        <dsp:cNvSpPr/>
      </dsp:nvSpPr>
      <dsp:spPr>
        <a:xfrm>
          <a:off x="5366742" y="2901304"/>
          <a:ext cx="1986855" cy="7947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err="1" smtClean="0"/>
            <a:t>Good</a:t>
          </a:r>
          <a:r>
            <a:rPr lang="nl-NL" sz="1700" kern="1200" dirty="0" smtClean="0"/>
            <a:t> bye</a:t>
          </a:r>
          <a:endParaRPr lang="nl-NL" sz="1700" kern="1200" dirty="0"/>
        </a:p>
      </dsp:txBody>
      <dsp:txXfrm>
        <a:off x="5366742" y="2901304"/>
        <a:ext cx="1986855" cy="794742"/>
      </dsp:txXfrm>
    </dsp:sp>
    <dsp:sp modelId="{61C31606-4005-4140-A742-BE4E04EBA829}">
      <dsp:nvSpPr>
        <dsp:cNvPr id="0" name=""/>
        <dsp:cNvSpPr/>
      </dsp:nvSpPr>
      <dsp:spPr>
        <a:xfrm>
          <a:off x="7154912" y="2901304"/>
          <a:ext cx="1986855" cy="7947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err="1" smtClean="0"/>
            <a:t>Memory</a:t>
          </a:r>
          <a:endParaRPr lang="nl-NL" sz="1700" kern="1200" dirty="0"/>
        </a:p>
      </dsp:txBody>
      <dsp:txXfrm>
        <a:off x="7154912" y="2901304"/>
        <a:ext cx="1986855" cy="79474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66F4AA-7DA0-4708-84CD-947122BC9D37}">
      <dsp:nvSpPr>
        <dsp:cNvPr id="0" name=""/>
        <dsp:cNvSpPr/>
      </dsp:nvSpPr>
      <dsp:spPr>
        <a:xfrm>
          <a:off x="1774856" y="635825"/>
          <a:ext cx="4348098" cy="4348098"/>
        </a:xfrm>
        <a:prstGeom prst="blockArc">
          <a:avLst>
            <a:gd name="adj1" fmla="val 12600000"/>
            <a:gd name="adj2" fmla="val 16200000"/>
            <a:gd name="adj3" fmla="val 4524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24FFB-4DF1-40C1-9566-D5E04E16D5D0}">
      <dsp:nvSpPr>
        <dsp:cNvPr id="0" name=""/>
        <dsp:cNvSpPr/>
      </dsp:nvSpPr>
      <dsp:spPr>
        <a:xfrm>
          <a:off x="1774856" y="635825"/>
          <a:ext cx="4348098" cy="4348098"/>
        </a:xfrm>
        <a:prstGeom prst="blockArc">
          <a:avLst>
            <a:gd name="adj1" fmla="val 9000000"/>
            <a:gd name="adj2" fmla="val 12600000"/>
            <a:gd name="adj3" fmla="val 4524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68A03-1BDB-437B-9F14-710E51BD490B}">
      <dsp:nvSpPr>
        <dsp:cNvPr id="0" name=""/>
        <dsp:cNvSpPr/>
      </dsp:nvSpPr>
      <dsp:spPr>
        <a:xfrm>
          <a:off x="1774856" y="635825"/>
          <a:ext cx="4348098" cy="4348098"/>
        </a:xfrm>
        <a:prstGeom prst="blockArc">
          <a:avLst>
            <a:gd name="adj1" fmla="val 5400000"/>
            <a:gd name="adj2" fmla="val 9000000"/>
            <a:gd name="adj3" fmla="val 4524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69573-F57D-4362-B043-C3BFB2B6C9C3}">
      <dsp:nvSpPr>
        <dsp:cNvPr id="0" name=""/>
        <dsp:cNvSpPr/>
      </dsp:nvSpPr>
      <dsp:spPr>
        <a:xfrm>
          <a:off x="1774856" y="635825"/>
          <a:ext cx="4348098" cy="4348098"/>
        </a:xfrm>
        <a:prstGeom prst="blockArc">
          <a:avLst>
            <a:gd name="adj1" fmla="val 1800000"/>
            <a:gd name="adj2" fmla="val 5400000"/>
            <a:gd name="adj3" fmla="val 4524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63739-7DA9-4A2B-BCE6-F18E19286A1D}">
      <dsp:nvSpPr>
        <dsp:cNvPr id="0" name=""/>
        <dsp:cNvSpPr/>
      </dsp:nvSpPr>
      <dsp:spPr>
        <a:xfrm>
          <a:off x="1774856" y="635825"/>
          <a:ext cx="4348098" cy="4348098"/>
        </a:xfrm>
        <a:prstGeom prst="blockArc">
          <a:avLst>
            <a:gd name="adj1" fmla="val 19800000"/>
            <a:gd name="adj2" fmla="val 1800000"/>
            <a:gd name="adj3" fmla="val 4524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5FE89-8607-4C7F-991C-6F9EDA8FA551}">
      <dsp:nvSpPr>
        <dsp:cNvPr id="0" name=""/>
        <dsp:cNvSpPr/>
      </dsp:nvSpPr>
      <dsp:spPr>
        <a:xfrm>
          <a:off x="1774856" y="635825"/>
          <a:ext cx="4348098" cy="4348098"/>
        </a:xfrm>
        <a:prstGeom prst="blockArc">
          <a:avLst>
            <a:gd name="adj1" fmla="val 16200000"/>
            <a:gd name="adj2" fmla="val 19800000"/>
            <a:gd name="adj3" fmla="val 4524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F71EE-0A32-443E-8D3E-C3C232D0A151}">
      <dsp:nvSpPr>
        <dsp:cNvPr id="0" name=""/>
        <dsp:cNvSpPr/>
      </dsp:nvSpPr>
      <dsp:spPr>
        <a:xfrm>
          <a:off x="2973248" y="1834217"/>
          <a:ext cx="1951314" cy="19513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err="1" smtClean="0"/>
            <a:t>Hospitable</a:t>
          </a:r>
          <a:r>
            <a:rPr lang="nl-NL" sz="2300" kern="1200" dirty="0" smtClean="0"/>
            <a:t> city</a:t>
          </a:r>
          <a:endParaRPr lang="nl-NL" sz="2300" kern="1200" dirty="0"/>
        </a:p>
      </dsp:txBody>
      <dsp:txXfrm>
        <a:off x="2973248" y="1834217"/>
        <a:ext cx="1951314" cy="1951314"/>
      </dsp:txXfrm>
    </dsp:sp>
    <dsp:sp modelId="{20F226CD-19A5-42A1-BFA2-B131A377745B}">
      <dsp:nvSpPr>
        <dsp:cNvPr id="0" name=""/>
        <dsp:cNvSpPr/>
      </dsp:nvSpPr>
      <dsp:spPr>
        <a:xfrm>
          <a:off x="3265945" y="2038"/>
          <a:ext cx="1365920" cy="13659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err="1" smtClean="0"/>
            <a:t>Awareness</a:t>
          </a:r>
          <a:endParaRPr lang="nl-NL" sz="1400" kern="1200" dirty="0"/>
        </a:p>
      </dsp:txBody>
      <dsp:txXfrm>
        <a:off x="3265945" y="2038"/>
        <a:ext cx="1365920" cy="1365920"/>
      </dsp:txXfrm>
    </dsp:sp>
    <dsp:sp modelId="{9ECD47FA-B5B2-43B8-A798-F4FCF87232FE}">
      <dsp:nvSpPr>
        <dsp:cNvPr id="0" name=""/>
        <dsp:cNvSpPr/>
      </dsp:nvSpPr>
      <dsp:spPr>
        <a:xfrm>
          <a:off x="5106142" y="1064476"/>
          <a:ext cx="1365920" cy="13659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err="1" smtClean="0"/>
            <a:t>Insights</a:t>
          </a:r>
          <a:endParaRPr lang="nl-NL" sz="1400" kern="1200" dirty="0"/>
        </a:p>
      </dsp:txBody>
      <dsp:txXfrm>
        <a:off x="5106142" y="1064476"/>
        <a:ext cx="1365920" cy="1365920"/>
      </dsp:txXfrm>
    </dsp:sp>
    <dsp:sp modelId="{4AE7D05A-0911-4A1B-86F9-1F2BDD0C9FB3}">
      <dsp:nvSpPr>
        <dsp:cNvPr id="0" name=""/>
        <dsp:cNvSpPr/>
      </dsp:nvSpPr>
      <dsp:spPr>
        <a:xfrm>
          <a:off x="5106142" y="3189352"/>
          <a:ext cx="1365920" cy="13659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err="1" smtClean="0"/>
            <a:t>Vision</a:t>
          </a:r>
          <a:r>
            <a:rPr lang="nl-NL" sz="1400" kern="1200" dirty="0" smtClean="0"/>
            <a:t>, core </a:t>
          </a:r>
          <a:r>
            <a:rPr lang="nl-NL" sz="1400" kern="1200" dirty="0" err="1" smtClean="0"/>
            <a:t>values</a:t>
          </a:r>
          <a:endParaRPr lang="nl-NL" sz="1400" kern="1200" dirty="0"/>
        </a:p>
      </dsp:txBody>
      <dsp:txXfrm>
        <a:off x="5106142" y="3189352"/>
        <a:ext cx="1365920" cy="1365920"/>
      </dsp:txXfrm>
    </dsp:sp>
    <dsp:sp modelId="{B135FC6F-DCCD-4FDC-B1BB-A265F346E0C2}">
      <dsp:nvSpPr>
        <dsp:cNvPr id="0" name=""/>
        <dsp:cNvSpPr/>
      </dsp:nvSpPr>
      <dsp:spPr>
        <a:xfrm>
          <a:off x="3265945" y="4251790"/>
          <a:ext cx="1365920" cy="13659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err="1" smtClean="0"/>
            <a:t>Priorities</a:t>
          </a:r>
          <a:r>
            <a:rPr lang="nl-NL" sz="1400" kern="1200" dirty="0" smtClean="0"/>
            <a:t>, </a:t>
          </a:r>
          <a:r>
            <a:rPr lang="nl-NL" sz="1400" kern="1200" dirty="0" err="1" smtClean="0"/>
            <a:t>direction</a:t>
          </a:r>
          <a:endParaRPr lang="nl-NL" sz="1400" kern="1200" dirty="0"/>
        </a:p>
      </dsp:txBody>
      <dsp:txXfrm>
        <a:off x="3265945" y="4251790"/>
        <a:ext cx="1365920" cy="1365920"/>
      </dsp:txXfrm>
    </dsp:sp>
    <dsp:sp modelId="{23A96815-4260-4E86-9D85-432ACF140DBA}">
      <dsp:nvSpPr>
        <dsp:cNvPr id="0" name=""/>
        <dsp:cNvSpPr/>
      </dsp:nvSpPr>
      <dsp:spPr>
        <a:xfrm>
          <a:off x="1425749" y="3189352"/>
          <a:ext cx="1365920" cy="13659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Programmes</a:t>
          </a:r>
          <a:endParaRPr lang="nl-NL" sz="1400" kern="1200" dirty="0"/>
        </a:p>
      </dsp:txBody>
      <dsp:txXfrm>
        <a:off x="1425749" y="3189352"/>
        <a:ext cx="1365920" cy="1365920"/>
      </dsp:txXfrm>
    </dsp:sp>
    <dsp:sp modelId="{81A450BB-80E4-4D6E-A5BD-991FB4365CAF}">
      <dsp:nvSpPr>
        <dsp:cNvPr id="0" name=""/>
        <dsp:cNvSpPr/>
      </dsp:nvSpPr>
      <dsp:spPr>
        <a:xfrm>
          <a:off x="1425749" y="1064476"/>
          <a:ext cx="1365920" cy="13659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Dashboard</a:t>
          </a:r>
          <a:endParaRPr lang="nl-NL" sz="1400" kern="1200" dirty="0"/>
        </a:p>
      </dsp:txBody>
      <dsp:txXfrm>
        <a:off x="1425749" y="1064476"/>
        <a:ext cx="1365920" cy="1365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fld id="{53EE7452-0E24-4075-B273-EAE66452CD2F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704162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fld id="{8181E778-5EFF-471B-B489-9D120FF5DA86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636498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703263"/>
            <a:ext cx="4583112" cy="3436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49422"/>
            <a:ext cx="5027612" cy="414070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5880" indent="-225880">
              <a:buNone/>
            </a:pPr>
            <a:endParaRPr lang="nl-NL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Wordt normaal als lucht en water</a:t>
            </a:r>
            <a:r>
              <a:rPr lang="nl-NL" baseline="0" dirty="0" smtClean="0"/>
              <a:t> </a:t>
            </a:r>
          </a:p>
          <a:p>
            <a:r>
              <a:rPr lang="nl-NL" baseline="0" dirty="0" smtClean="0"/>
              <a:t>In hotels al </a:t>
            </a:r>
            <a:r>
              <a:rPr lang="nl-NL" baseline="0" dirty="0" err="1" smtClean="0"/>
              <a:t>dissatisfier</a:t>
            </a:r>
            <a:r>
              <a:rPr lang="nl-NL" baseline="0" dirty="0" smtClean="0"/>
              <a:t>, in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E778-5EFF-471B-B489-9D120FF5DA86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484489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Plekken</a:t>
            </a:r>
            <a:r>
              <a:rPr lang="nl-NL" baseline="0" dirty="0" smtClean="0"/>
              <a:t> van sociale ontmoeting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E778-5EFF-471B-B489-9D120FF5DA86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34403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En de menselijke factor</a:t>
            </a:r>
            <a:r>
              <a:rPr lang="nl-NL" baseline="0" dirty="0" smtClean="0"/>
              <a:t> maakt het verschil </a:t>
            </a:r>
            <a:r>
              <a:rPr lang="nl-NL" baseline="0" dirty="0" smtClean="0">
                <a:sym typeface="Wingdings" pitchFamily="2" charset="2"/>
              </a:rPr>
              <a:t> en kan zeker een wow zijn….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E778-5EFF-471B-B489-9D120FF5DA86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361208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Often</a:t>
            </a:r>
            <a:r>
              <a:rPr lang="nl-NL" dirty="0" smtClean="0"/>
              <a:t> </a:t>
            </a:r>
            <a:r>
              <a:rPr lang="nl-NL" dirty="0" err="1" smtClean="0"/>
              <a:t>starting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a taxi driver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of course </a:t>
            </a:r>
            <a:r>
              <a:rPr lang="nl-NL" baseline="0" dirty="0" err="1" smtClean="0"/>
              <a:t>all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encounters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shop </a:t>
            </a:r>
            <a:r>
              <a:rPr lang="nl-NL" baseline="0" dirty="0" err="1" smtClean="0"/>
              <a:t>personel</a:t>
            </a:r>
            <a:r>
              <a:rPr lang="nl-NL" baseline="0" dirty="0" smtClean="0"/>
              <a:t>,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228E3-5AF4-4CF4-B43B-587DBFBCE067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441065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Cool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cities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aiming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invest</a:t>
            </a:r>
            <a:r>
              <a:rPr lang="nl-NL" baseline="0" dirty="0" smtClean="0"/>
              <a:t> in real </a:t>
            </a:r>
            <a:r>
              <a:rPr lang="nl-NL" baseline="0" dirty="0" err="1" smtClean="0"/>
              <a:t>city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hospitality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launch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projects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called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hosts</a:t>
            </a:r>
            <a:endParaRPr lang="nl-NL" baseline="0" dirty="0" smtClean="0"/>
          </a:p>
          <a:p>
            <a:r>
              <a:rPr lang="nl-NL" baseline="0" dirty="0" smtClean="0"/>
              <a:t>City </a:t>
            </a:r>
            <a:r>
              <a:rPr lang="nl-NL" baseline="0" dirty="0" err="1" smtClean="0"/>
              <a:t>hosts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contribute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welcoming</a:t>
            </a:r>
            <a:r>
              <a:rPr lang="nl-NL" baseline="0" dirty="0" smtClean="0"/>
              <a:t> factor of the </a:t>
            </a:r>
            <a:r>
              <a:rPr lang="nl-NL" baseline="0" dirty="0" err="1" smtClean="0"/>
              <a:t>puplic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space</a:t>
            </a:r>
            <a:r>
              <a:rPr lang="nl-NL" baseline="0" dirty="0" smtClean="0"/>
              <a:t>.</a:t>
            </a:r>
          </a:p>
          <a:p>
            <a:r>
              <a:rPr lang="nl-NL" baseline="0" dirty="0" err="1" smtClean="0"/>
              <a:t>They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there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welcome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guests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give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genuine</a:t>
            </a:r>
            <a:r>
              <a:rPr lang="nl-NL" baseline="0" dirty="0" smtClean="0"/>
              <a:t> feeling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welcome</a:t>
            </a:r>
            <a:endParaRPr lang="nl-NL" baseline="0" dirty="0" smtClean="0"/>
          </a:p>
          <a:p>
            <a:endParaRPr lang="nl-NL" baseline="0" dirty="0" smtClean="0"/>
          </a:p>
          <a:p>
            <a:r>
              <a:rPr lang="nl-NL" baseline="0" dirty="0" smtClean="0"/>
              <a:t>The Hague has a </a:t>
            </a:r>
            <a:r>
              <a:rPr lang="nl-NL" baseline="0" dirty="0" err="1" smtClean="0"/>
              <a:t>city</a:t>
            </a:r>
            <a:r>
              <a:rPr lang="nl-NL" baseline="0" dirty="0" smtClean="0"/>
              <a:t> host project in </a:t>
            </a:r>
            <a:r>
              <a:rPr lang="nl-NL" baseline="0" dirty="0" err="1" smtClean="0"/>
              <a:t>development</a:t>
            </a:r>
            <a:r>
              <a:rPr lang="nl-NL" baseline="0" dirty="0" smtClean="0"/>
              <a:t> – </a:t>
            </a:r>
            <a:r>
              <a:rPr lang="nl-NL" baseline="0" dirty="0" err="1" smtClean="0"/>
              <a:t>Ambassy</a:t>
            </a:r>
            <a:r>
              <a:rPr lang="nl-NL" baseline="0" dirty="0" smtClean="0"/>
              <a:t> of The Hague (</a:t>
            </a:r>
            <a:r>
              <a:rPr lang="nl-NL" baseline="0" dirty="0" err="1" smtClean="0"/>
              <a:t>where</a:t>
            </a:r>
            <a:r>
              <a:rPr lang="nl-NL" baseline="0" dirty="0" smtClean="0"/>
              <a:t> we as Hotelschool are </a:t>
            </a:r>
            <a:r>
              <a:rPr lang="nl-NL" baseline="0" dirty="0" err="1" smtClean="0"/>
              <a:t>involved</a:t>
            </a:r>
            <a:r>
              <a:rPr lang="nl-NL" baseline="0" dirty="0" smtClean="0"/>
              <a:t>  in the </a:t>
            </a:r>
            <a:r>
              <a:rPr lang="nl-NL" baseline="0" dirty="0" err="1" smtClean="0"/>
              <a:t>selection</a:t>
            </a:r>
            <a:r>
              <a:rPr lang="nl-NL" baseline="0" dirty="0" smtClean="0"/>
              <a:t>, training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motivational</a:t>
            </a:r>
            <a:r>
              <a:rPr lang="nl-NL" baseline="0" dirty="0" smtClean="0"/>
              <a:t> part of the project) </a:t>
            </a:r>
            <a:r>
              <a:rPr lang="nl-NL" baseline="0" dirty="0" err="1" smtClean="0"/>
              <a:t>specially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designed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upcoming</a:t>
            </a:r>
            <a:r>
              <a:rPr lang="nl-NL" baseline="0" dirty="0" smtClean="0"/>
              <a:t> event of the </a:t>
            </a:r>
            <a:r>
              <a:rPr lang="nl-NL" baseline="0" dirty="0" err="1" smtClean="0"/>
              <a:t>world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championship</a:t>
            </a:r>
            <a:r>
              <a:rPr lang="nl-NL" baseline="0" dirty="0" smtClean="0"/>
              <a:t> hockey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will</a:t>
            </a:r>
            <a:r>
              <a:rPr lang="nl-NL" baseline="0" dirty="0" smtClean="0"/>
              <a:t> take </a:t>
            </a:r>
            <a:r>
              <a:rPr lang="nl-NL" baseline="0" dirty="0" err="1" smtClean="0"/>
              <a:t>place</a:t>
            </a:r>
            <a:r>
              <a:rPr lang="nl-NL" baseline="0" dirty="0" smtClean="0"/>
              <a:t> in the </a:t>
            </a:r>
            <a:r>
              <a:rPr lang="nl-NL" baseline="0" dirty="0" err="1" smtClean="0"/>
              <a:t>month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june</a:t>
            </a:r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228E3-5AF4-4CF4-B43B-587DBFBCE067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356101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may</a:t>
            </a:r>
            <a:r>
              <a:rPr lang="nl-NL" baseline="0" dirty="0" smtClean="0"/>
              <a:t> hope the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cool </a:t>
            </a:r>
            <a:r>
              <a:rPr lang="nl-NL" baseline="0" dirty="0" err="1" smtClean="0"/>
              <a:t>experiences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spoiled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final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impression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visitors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find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themselves</a:t>
            </a:r>
            <a:r>
              <a:rPr lang="nl-NL" baseline="0" dirty="0" smtClean="0"/>
              <a:t> in the traffic jam?</a:t>
            </a:r>
          </a:p>
          <a:p>
            <a:r>
              <a:rPr lang="nl-NL" baseline="0" dirty="0" smtClean="0"/>
              <a:t>At the end of the </a:t>
            </a:r>
            <a:r>
              <a:rPr lang="nl-NL" baseline="0" dirty="0" err="1" smtClean="0"/>
              <a:t>journey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24224-2A4B-49BA-B3E3-990E5CD4E4D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169463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So</a:t>
            </a:r>
            <a:r>
              <a:rPr lang="nl-NL" baseline="0" dirty="0" smtClean="0"/>
              <a:t> I hope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now</a:t>
            </a:r>
            <a:r>
              <a:rPr lang="nl-NL" baseline="0" dirty="0" smtClean="0"/>
              <a:t> get a feeling of </a:t>
            </a:r>
            <a:r>
              <a:rPr lang="nl-NL" baseline="0" dirty="0" err="1" smtClean="0"/>
              <a:t>what</a:t>
            </a:r>
            <a:r>
              <a:rPr lang="nl-NL" baseline="0" dirty="0" smtClean="0"/>
              <a:t> Cool </a:t>
            </a:r>
            <a:r>
              <a:rPr lang="nl-NL" baseline="0" dirty="0" err="1" smtClean="0"/>
              <a:t>city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hospitalities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endParaRPr lang="nl-NL" baseline="0" dirty="0" smtClean="0"/>
          </a:p>
          <a:p>
            <a:r>
              <a:rPr lang="nl-NL" baseline="0" dirty="0" err="1" smtClean="0"/>
              <a:t>And</a:t>
            </a:r>
            <a:r>
              <a:rPr lang="nl-NL" baseline="0" dirty="0" smtClean="0"/>
              <a:t>  </a:t>
            </a:r>
            <a:r>
              <a:rPr lang="nl-NL" baseline="0" dirty="0" err="1" smtClean="0"/>
              <a:t>please</a:t>
            </a:r>
            <a:r>
              <a:rPr lang="nl-NL" baseline="0" dirty="0" smtClean="0"/>
              <a:t> go out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find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228E3-5AF4-4CF4-B43B-587DBFBCE067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671004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So</a:t>
            </a:r>
            <a:r>
              <a:rPr lang="nl-NL" baseline="0" dirty="0" smtClean="0"/>
              <a:t> I hope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now</a:t>
            </a:r>
            <a:r>
              <a:rPr lang="nl-NL" baseline="0" dirty="0" smtClean="0"/>
              <a:t> get a feeling of </a:t>
            </a:r>
            <a:r>
              <a:rPr lang="nl-NL" baseline="0" dirty="0" err="1" smtClean="0"/>
              <a:t>what</a:t>
            </a:r>
            <a:r>
              <a:rPr lang="nl-NL" baseline="0" dirty="0" smtClean="0"/>
              <a:t> Cool </a:t>
            </a:r>
            <a:r>
              <a:rPr lang="nl-NL" baseline="0" dirty="0" err="1" smtClean="0"/>
              <a:t>city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hospitalities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endParaRPr lang="nl-NL" baseline="0" dirty="0" smtClean="0"/>
          </a:p>
          <a:p>
            <a:r>
              <a:rPr lang="nl-NL" baseline="0" dirty="0" err="1" smtClean="0"/>
              <a:t>And</a:t>
            </a:r>
            <a:r>
              <a:rPr lang="nl-NL" baseline="0" dirty="0" smtClean="0"/>
              <a:t>  </a:t>
            </a:r>
            <a:r>
              <a:rPr lang="nl-NL" baseline="0" dirty="0" err="1" smtClean="0"/>
              <a:t>please</a:t>
            </a:r>
            <a:r>
              <a:rPr lang="nl-NL" baseline="0" dirty="0" smtClean="0"/>
              <a:t> go out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find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228E3-5AF4-4CF4-B43B-587DBFBCE067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671004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1F85E-EAD0-4669-813D-51AFA9F688D2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1206A8-9A4D-436C-BC92-38B37BE5408C}" type="slidenum">
              <a:rPr lang="nl-NL"/>
              <a:pPr/>
              <a:t>32</a:t>
            </a:fld>
            <a:endParaRPr lang="nl-NL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Er is geen</a:t>
            </a:r>
            <a:r>
              <a:rPr lang="nl-NL" baseline="0" dirty="0" smtClean="0"/>
              <a:t> 2</a:t>
            </a:r>
            <a:r>
              <a:rPr lang="nl-NL" baseline="30000" dirty="0" smtClean="0"/>
              <a:t>e</a:t>
            </a:r>
            <a:r>
              <a:rPr lang="nl-NL" baseline="0" dirty="0" smtClean="0"/>
              <a:t> kans voor de eerste indruk, zelfs voor een olympisch event. Een fantastische prestatie die blijft  hangen – overal in de stad je welkom voelen! De eerste indruk op het vliegveld – voor mij was die een echte wow!</a:t>
            </a:r>
          </a:p>
          <a:p>
            <a:r>
              <a:rPr lang="nl-NL" baseline="0" dirty="0" smtClean="0"/>
              <a:t>Wat is de eerste indruk van de stad – die zal de beleving </a:t>
            </a:r>
            <a:r>
              <a:rPr lang="nl-NL" baseline="0" dirty="0" err="1" smtClean="0"/>
              <a:t>beinvloeden</a:t>
            </a:r>
            <a:endParaRPr lang="nl-NL" baseline="0" dirty="0" smtClean="0"/>
          </a:p>
          <a:p>
            <a:r>
              <a:rPr lang="nl-NL" baseline="0" dirty="0" smtClean="0"/>
              <a:t>In veel grote steden (</a:t>
            </a:r>
            <a:r>
              <a:rPr lang="nl-NL" baseline="0" dirty="0" err="1" smtClean="0"/>
              <a:t>iig</a:t>
            </a:r>
            <a:r>
              <a:rPr lang="nl-NL" baseline="0" dirty="0" smtClean="0"/>
              <a:t> in NL ) liggen de stations overhoop </a:t>
            </a:r>
            <a:r>
              <a:rPr lang="nl-NL" baseline="0" dirty="0" smtClean="0">
                <a:sym typeface="Wingdings" pitchFamily="2" charset="2"/>
              </a:rPr>
              <a:t> grote uitdaging om mensen het gevoel te geven dat ze welkom zijn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24224-2A4B-49BA-B3E3-990E5CD4E4D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169463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24224-2A4B-49BA-B3E3-990E5CD4E4DF}" type="slidenum">
              <a:rPr lang="nl-NL" smtClean="0">
                <a:solidFill>
                  <a:prstClr val="black"/>
                </a:solidFill>
              </a:rPr>
              <a:pPr/>
              <a:t>33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436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265705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26570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F98992-EC15-4347-A867-03C8E65F9E6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: verwachte wows</a:t>
            </a:r>
          </a:p>
          <a:p>
            <a:r>
              <a:rPr lang="nl-NL" dirty="0" smtClean="0"/>
              <a:t>Maar ook winkels,</a:t>
            </a:r>
            <a:r>
              <a:rPr lang="nl-NL" baseline="0" dirty="0" smtClean="0"/>
              <a:t> </a:t>
            </a:r>
            <a:endParaRPr lang="nl-NL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Vind</a:t>
            </a:r>
            <a:r>
              <a:rPr lang="nl-NL" baseline="0" dirty="0" smtClean="0"/>
              <a:t> ik de weg? </a:t>
            </a:r>
            <a:r>
              <a:rPr lang="nl-NL" baseline="0" dirty="0" err="1" smtClean="0"/>
              <a:t>Signage</a:t>
            </a:r>
            <a:r>
              <a:rPr lang="nl-NL" baseline="0" dirty="0" smtClean="0"/>
              <a:t>, logische infrastructuur, </a:t>
            </a:r>
            <a:r>
              <a:rPr lang="nl-NL" baseline="0" dirty="0" err="1" smtClean="0"/>
              <a:t>apps</a:t>
            </a:r>
            <a:r>
              <a:rPr lang="nl-NL" baseline="0" dirty="0" smtClean="0"/>
              <a:t>, planners etc.</a:t>
            </a:r>
          </a:p>
          <a:p>
            <a:r>
              <a:rPr lang="nl-NL" baseline="0" dirty="0" smtClean="0"/>
              <a:t>Mensen zijn gewend </a:t>
            </a:r>
            <a:r>
              <a:rPr lang="nl-NL" baseline="0" dirty="0" smtClean="0">
                <a:sym typeface="Wingdings" pitchFamily="2" charset="2"/>
              </a:rPr>
              <a:t> </a:t>
            </a:r>
            <a:r>
              <a:rPr lang="nl-NL" baseline="0" dirty="0" err="1" smtClean="0">
                <a:sym typeface="Wingdings" pitchFamily="2" charset="2"/>
              </a:rPr>
              <a:t>wifi</a:t>
            </a:r>
            <a:r>
              <a:rPr lang="nl-NL" baseline="0" dirty="0" smtClean="0">
                <a:sym typeface="Wingdings" pitchFamily="2" charset="2"/>
              </a:rPr>
              <a:t> wordt zo normaal als lucht en water  enorme </a:t>
            </a:r>
            <a:r>
              <a:rPr lang="nl-NL" baseline="0" dirty="0" err="1" smtClean="0">
                <a:sym typeface="Wingdings" pitchFamily="2" charset="2"/>
              </a:rPr>
              <a:t>dissatsifier</a:t>
            </a:r>
            <a:r>
              <a:rPr lang="nl-NL" baseline="0" dirty="0" smtClean="0">
                <a:sym typeface="Wingdings" pitchFamily="2" charset="2"/>
              </a:rPr>
              <a:t> als in hotels betaald moet worden ,  je kunt je nog onderscheiden door gratis </a:t>
            </a:r>
            <a:r>
              <a:rPr lang="nl-NL" baseline="0" dirty="0" err="1" smtClean="0">
                <a:sym typeface="Wingdings" pitchFamily="2" charset="2"/>
              </a:rPr>
              <a:t>wifi</a:t>
            </a:r>
            <a:r>
              <a:rPr lang="nl-NL" baseline="0" dirty="0" smtClean="0">
                <a:sym typeface="Wingdings" pitchFamily="2" charset="2"/>
              </a:rPr>
              <a:t> op straat maat over een paar jaar zal dat ook niet meer het geval zijn.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24224-2A4B-49BA-B3E3-990E5CD4E4D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74046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However</a:t>
            </a:r>
            <a:r>
              <a:rPr lang="nl-NL" dirty="0" smtClean="0"/>
              <a:t>,</a:t>
            </a:r>
            <a:r>
              <a:rPr lang="nl-NL" baseline="0" dirty="0" smtClean="0"/>
              <a:t> in Pisa the </a:t>
            </a:r>
            <a:r>
              <a:rPr lang="nl-NL" baseline="0" dirty="0" err="1" smtClean="0"/>
              <a:t>Italians</a:t>
            </a:r>
            <a:r>
              <a:rPr lang="nl-NL" baseline="0" dirty="0" smtClean="0"/>
              <a:t> have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own</a:t>
            </a:r>
            <a:r>
              <a:rPr lang="nl-NL" baseline="0" dirty="0" smtClean="0"/>
              <a:t> way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show the right way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the kathedrale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tower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pisa</a:t>
            </a:r>
            <a:r>
              <a:rPr lang="nl-NL" baseline="0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228E3-5AF4-4CF4-B43B-587DBFBCE067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31089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speak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German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example</a:t>
            </a:r>
            <a:r>
              <a:rPr lang="nl-NL" baseline="0" dirty="0" smtClean="0"/>
              <a:t> of ‘</a:t>
            </a:r>
            <a:r>
              <a:rPr lang="nl-NL" baseline="0" dirty="0" err="1" smtClean="0"/>
              <a:t>thorough</a:t>
            </a:r>
            <a:r>
              <a:rPr lang="nl-NL" baseline="0" dirty="0" smtClean="0"/>
              <a:t>’ </a:t>
            </a:r>
            <a:r>
              <a:rPr lang="nl-NL" baseline="0" dirty="0" err="1" smtClean="0"/>
              <a:t>signage</a:t>
            </a:r>
            <a:r>
              <a:rPr lang="nl-NL" baseline="0" dirty="0" smtClean="0"/>
              <a:t> </a:t>
            </a:r>
          </a:p>
          <a:p>
            <a:r>
              <a:rPr lang="nl-NL" baseline="0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228E3-5AF4-4CF4-B43B-587DBFBCE067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04806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iceland’s</a:t>
            </a:r>
            <a:r>
              <a:rPr lang="nl-NL" dirty="0" smtClean="0"/>
              <a:t> </a:t>
            </a:r>
            <a:r>
              <a:rPr lang="nl-NL" dirty="0" err="1" smtClean="0"/>
              <a:t>example</a:t>
            </a:r>
            <a:r>
              <a:rPr lang="nl-NL" baseline="0" dirty="0" smtClean="0"/>
              <a:t> shows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really</a:t>
            </a:r>
            <a:r>
              <a:rPr lang="nl-NL" baseline="0" dirty="0" smtClean="0"/>
              <a:t> take </a:t>
            </a:r>
            <a:r>
              <a:rPr lang="nl-NL" baseline="0" dirty="0" err="1" smtClean="0"/>
              <a:t>some</a:t>
            </a:r>
            <a:r>
              <a:rPr lang="nl-NL" baseline="0" dirty="0" smtClean="0"/>
              <a:t> time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understand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how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island</a:t>
            </a:r>
            <a:r>
              <a:rPr lang="nl-NL" baseline="0" dirty="0" smtClean="0"/>
              <a:t> looks </a:t>
            </a:r>
            <a:r>
              <a:rPr lang="nl-NL" baseline="0" dirty="0" err="1" smtClean="0"/>
              <a:t>like</a:t>
            </a:r>
            <a:endParaRPr lang="nl-NL" baseline="0" dirty="0" smtClean="0"/>
          </a:p>
          <a:p>
            <a:r>
              <a:rPr lang="nl-NL" baseline="0" dirty="0" smtClean="0"/>
              <a:t>A cool </a:t>
            </a:r>
            <a:r>
              <a:rPr lang="nl-NL" baseline="0" dirty="0" err="1" smtClean="0"/>
              <a:t>example</a:t>
            </a:r>
            <a:r>
              <a:rPr lang="nl-NL" baseline="0" dirty="0" smtClean="0"/>
              <a:t> of slow </a:t>
            </a:r>
            <a:r>
              <a:rPr lang="nl-NL" baseline="0" dirty="0" err="1" smtClean="0"/>
              <a:t>wayfinding</a:t>
            </a:r>
            <a:r>
              <a:rPr lang="nl-NL" baseline="0" dirty="0" smtClean="0"/>
              <a:t>??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228E3-5AF4-4CF4-B43B-587DBFBCE067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074965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And</a:t>
            </a:r>
            <a:r>
              <a:rPr lang="nl-NL" dirty="0" smtClean="0"/>
              <a:t> even more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it</a:t>
            </a:r>
            <a:r>
              <a:rPr lang="nl-NL" dirty="0" smtClean="0"/>
              <a:t> is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cominded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dirty="0" err="1" smtClean="0"/>
              <a:t>Augmented</a:t>
            </a:r>
            <a:r>
              <a:rPr lang="nl-NL" dirty="0" smtClean="0"/>
              <a:t> </a:t>
            </a:r>
            <a:r>
              <a:rPr lang="nl-NL" dirty="0" err="1" smtClean="0"/>
              <a:t>reality</a:t>
            </a:r>
            <a:endParaRPr lang="nl-NL" dirty="0" smtClean="0"/>
          </a:p>
          <a:p>
            <a:r>
              <a:rPr lang="nl-NL" dirty="0" smtClean="0"/>
              <a:t>Online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meets</a:t>
            </a:r>
            <a:r>
              <a:rPr lang="nl-NL" baseline="0" dirty="0" smtClean="0"/>
              <a:t> offline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combines best of </a:t>
            </a:r>
            <a:r>
              <a:rPr lang="nl-NL" baseline="0" dirty="0" err="1" smtClean="0"/>
              <a:t>both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worlds</a:t>
            </a:r>
            <a:r>
              <a:rPr lang="nl-NL" baseline="0" dirty="0" smtClean="0"/>
              <a:t> voor the </a:t>
            </a:r>
            <a:r>
              <a:rPr lang="nl-NL" baseline="0" dirty="0" err="1" smtClean="0"/>
              <a:t>exploring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visitor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makes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citytrip</a:t>
            </a:r>
            <a:r>
              <a:rPr lang="nl-NL" baseline="0" dirty="0" smtClean="0"/>
              <a:t> a real </a:t>
            </a:r>
            <a:r>
              <a:rPr lang="nl-NL" baseline="0" dirty="0" err="1" smtClean="0"/>
              <a:t>experience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228E3-5AF4-4CF4-B43B-587DBFBCE067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85775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124200" y="0"/>
            <a:ext cx="6180667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b="0">
              <a:solidFill>
                <a:srgbClr val="EAF1F9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90318" y="1476572"/>
            <a:ext cx="4781393" cy="1997052"/>
          </a:xfrm>
        </p:spPr>
        <p:txBody>
          <a:bodyPr wrap="square" lIns="0" tIns="0" rIns="0" bIns="0" anchor="t" anchorCtr="0">
            <a:noAutofit/>
          </a:bodyPr>
          <a:lstStyle/>
          <a:p>
            <a:r>
              <a:rPr lang="nl-NL" dirty="0" err="1" smtClean="0"/>
              <a:t>Title</a:t>
            </a:r>
            <a:r>
              <a:rPr lang="nl-NL" dirty="0" smtClean="0"/>
              <a:t> of </a:t>
            </a:r>
            <a:r>
              <a:rPr lang="nl-NL" dirty="0" err="1" smtClean="0"/>
              <a:t>presentation</a:t>
            </a:r>
            <a:endParaRPr lang="nl-NL" dirty="0"/>
          </a:p>
        </p:txBody>
      </p:sp>
      <p:pic>
        <p:nvPicPr>
          <p:cNvPr id="9" name="Afbeelding 8" descr="General-stack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2963333" cy="2735680"/>
          </a:xfrm>
          <a:prstGeom prst="rect">
            <a:avLst/>
          </a:prstGeom>
        </p:spPr>
      </p:pic>
      <p:sp>
        <p:nvSpPr>
          <p:cNvPr id="11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19013" y="4572596"/>
            <a:ext cx="4304597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 dirty="0" smtClean="0"/>
              <a:t>First name </a:t>
            </a:r>
            <a:r>
              <a:rPr lang="nl-NL" dirty="0" err="1" smtClean="0"/>
              <a:t>Surname</a:t>
            </a:r>
            <a:endParaRPr lang="nl-NL" dirty="0"/>
          </a:p>
        </p:txBody>
      </p:sp>
      <p:sp>
        <p:nvSpPr>
          <p:cNvPr id="13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19013" y="4786117"/>
            <a:ext cx="4304597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 dirty="0" err="1" smtClean="0"/>
              <a:t>Function</a:t>
            </a:r>
            <a:endParaRPr lang="nl-NL" dirty="0"/>
          </a:p>
        </p:txBody>
      </p:sp>
      <p:sp>
        <p:nvSpPr>
          <p:cNvPr id="14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919013" y="5162355"/>
            <a:ext cx="4304597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 dirty="0" smtClean="0"/>
              <a:t>Date</a:t>
            </a:r>
            <a:endParaRPr lang="nl-NL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19013" y="5375085"/>
            <a:ext cx="4304597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 dirty="0" smtClean="0"/>
              <a:t>City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96976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540521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124200" y="0"/>
            <a:ext cx="6180138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srgbClr val="EAF1F9"/>
              </a:solidFill>
            </a:endParaRPr>
          </a:p>
        </p:txBody>
      </p:sp>
      <p:pic>
        <p:nvPicPr>
          <p:cNvPr id="8" name="Afbeelding 8" descr="General-stack-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665663"/>
            <a:ext cx="2214563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0318" y="1476572"/>
            <a:ext cx="4781393" cy="1997052"/>
          </a:xfrm>
        </p:spPr>
        <p:txBody>
          <a:bodyPr lIns="0" tIns="0" rIns="0" bIns="0" anchor="t">
            <a:noAutofit/>
          </a:bodyPr>
          <a:lstStyle/>
          <a:p>
            <a:r>
              <a:rPr lang="en-US" dirty="0" err="1" smtClean="0"/>
              <a:t>Click to edit Master title style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3919013" y="4572596"/>
            <a:ext cx="4304597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3919013" y="4786117"/>
            <a:ext cx="4304597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  <p:sp>
        <p:nvSpPr>
          <p:cNvPr id="14" name="Tijdelijke aanduiding voor tekst 10"/>
          <p:cNvSpPr>
            <a:spLocks noGrp="1"/>
          </p:cNvSpPr>
          <p:nvPr>
            <p:ph type="body" sz="quarter" idx="15"/>
          </p:nvPr>
        </p:nvSpPr>
        <p:spPr>
          <a:xfrm>
            <a:off x="3919013" y="5162355"/>
            <a:ext cx="4304597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3919013" y="5375085"/>
            <a:ext cx="4304597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132790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-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124200" y="0"/>
            <a:ext cx="6180138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srgbClr val="EAF1F9"/>
              </a:solidFill>
            </a:endParaRPr>
          </a:p>
        </p:txBody>
      </p:sp>
      <p:pic>
        <p:nvPicPr>
          <p:cNvPr id="8" name="Afbeelding 8" descr="General-stack-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44450"/>
            <a:ext cx="2963863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350313" y="4547792"/>
            <a:ext cx="2700000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350313" y="4761313"/>
            <a:ext cx="2700000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  <p:sp>
        <p:nvSpPr>
          <p:cNvPr id="14" name="Tijdelijke aanduiding voor tekst 10"/>
          <p:cNvSpPr>
            <a:spLocks noGrp="1"/>
          </p:cNvSpPr>
          <p:nvPr>
            <p:ph type="body" sz="quarter" idx="15"/>
          </p:nvPr>
        </p:nvSpPr>
        <p:spPr>
          <a:xfrm>
            <a:off x="350313" y="5137551"/>
            <a:ext cx="2700000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350313" y="5350281"/>
            <a:ext cx="2700000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3124200" y="0"/>
            <a:ext cx="6180138" cy="68580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nl-NL" noProof="0" dirty="0"/>
          </a:p>
        </p:txBody>
      </p:sp>
    </p:spTree>
    <p:extLst>
      <p:ext uri="{BB962C8B-B14F-4D97-AF65-F5344CB8AC3E}">
        <p14:creationId xmlns="" xmlns:p14="http://schemas.microsoft.com/office/powerpoint/2010/main" val="1870839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/>
          <p:cNvSpPr/>
          <p:nvPr userDrawn="1"/>
        </p:nvSpPr>
        <p:spPr>
          <a:xfrm>
            <a:off x="1246188" y="0"/>
            <a:ext cx="789781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srgbClr val="EAF1F9"/>
              </a:solidFill>
            </a:endParaRPr>
          </a:p>
        </p:txBody>
      </p:sp>
      <p:pic>
        <p:nvPicPr>
          <p:cNvPr id="5" name="Afbeelding 8" descr="General-stack-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07063"/>
            <a:ext cx="124618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10"/>
          <p:cNvCxnSpPr/>
          <p:nvPr userDrawn="1"/>
        </p:nvCxnSpPr>
        <p:spPr>
          <a:xfrm>
            <a:off x="1246188" y="1238250"/>
            <a:ext cx="7897812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13"/>
          <p:cNvCxnSpPr/>
          <p:nvPr userDrawn="1"/>
        </p:nvCxnSpPr>
        <p:spPr>
          <a:xfrm>
            <a:off x="1246188" y="6364288"/>
            <a:ext cx="789781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914" y="0"/>
            <a:ext cx="7897086" cy="1238713"/>
          </a:xfrm>
        </p:spPr>
        <p:txBody>
          <a:bodyPr lIns="180000" tIns="36000" bIns="36000"/>
          <a:lstStyle>
            <a:lvl1pPr>
              <a:defRPr sz="3200" b="0" i="1">
                <a:latin typeface="Georgia"/>
                <a:cs typeface="Georgia"/>
              </a:defRPr>
            </a:lvl1pPr>
          </a:lstStyle>
          <a:p>
            <a:r>
              <a:rPr lang="en-US" dirty="0" err="1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1246188" y="1255713"/>
            <a:ext cx="7897812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4"/>
          </p:nvPr>
        </p:nvSpPr>
        <p:spPr>
          <a:xfrm>
            <a:off x="8372475" y="6356350"/>
            <a:ext cx="771525" cy="501650"/>
          </a:xfrm>
        </p:spPr>
        <p:txBody>
          <a:bodyPr wrap="square" rIns="36000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fld id="{A49133C1-DB74-44E7-978D-BE79F06DC3F1}" type="slidenum">
              <a:rPr lang="nl-NL">
                <a:solidFill>
                  <a:srgbClr val="004F8E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4F8E"/>
              </a:solidFill>
            </a:endParaRP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5"/>
          </p:nvPr>
        </p:nvSpPr>
        <p:spPr>
          <a:xfrm>
            <a:off x="1246188" y="6356350"/>
            <a:ext cx="6973887" cy="501650"/>
          </a:xfrm>
          <a:prstGeom prst="rect">
            <a:avLst/>
          </a:prstGeom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004F8E"/>
                </a:solidFill>
                <a:latin typeface="Verdana" pitchFamily="34" charset="0"/>
              </a:defRPr>
            </a:lvl1pPr>
          </a:lstStyle>
          <a:p>
            <a:pPr algn="l" defTabSz="457200" eaLnBrk="1" hangingPunct="1">
              <a:spcBef>
                <a:spcPct val="0"/>
              </a:spcBef>
              <a:defRPr/>
            </a:pPr>
            <a:r>
              <a:rPr lang="nl-NL" b="0">
                <a:cs typeface="Arial" charset="0"/>
              </a:rPr>
              <a:t>Reference</a:t>
            </a:r>
          </a:p>
        </p:txBody>
      </p:sp>
    </p:spTree>
    <p:extLst>
      <p:ext uri="{BB962C8B-B14F-4D97-AF65-F5344CB8AC3E}">
        <p14:creationId xmlns="" xmlns:p14="http://schemas.microsoft.com/office/powerpoint/2010/main" val="314700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6"/>
          <p:cNvSpPr/>
          <p:nvPr userDrawn="1"/>
        </p:nvSpPr>
        <p:spPr>
          <a:xfrm>
            <a:off x="1246188" y="0"/>
            <a:ext cx="789781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srgbClr val="EAF1F9"/>
              </a:solidFill>
            </a:endParaRPr>
          </a:p>
        </p:txBody>
      </p:sp>
      <p:pic>
        <p:nvPicPr>
          <p:cNvPr id="4" name="Afbeelding 8" descr="General-stack-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07063"/>
            <a:ext cx="124618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Rechte verbindingslijn 13"/>
          <p:cNvCxnSpPr/>
          <p:nvPr userDrawn="1"/>
        </p:nvCxnSpPr>
        <p:spPr>
          <a:xfrm>
            <a:off x="1246188" y="6364288"/>
            <a:ext cx="789781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914" y="1"/>
            <a:ext cx="7897086" cy="6356350"/>
          </a:xfrm>
        </p:spPr>
        <p:txBody>
          <a:bodyPr lIns="180000" tIns="36000" bIns="540000"/>
          <a:lstStyle>
            <a:lvl1pPr>
              <a:defRPr sz="3200" b="0" i="1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372475" y="6356350"/>
            <a:ext cx="771525" cy="501650"/>
          </a:xfrm>
        </p:spPr>
        <p:txBody>
          <a:bodyPr wrap="square" rIns="36000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fld id="{01E896DC-7B35-4566-9A58-59E2A990E716}" type="slidenum">
              <a:rPr lang="nl-NL">
                <a:solidFill>
                  <a:srgbClr val="004F8E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4F8E"/>
              </a:solidFill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46188" y="6356350"/>
            <a:ext cx="6973887" cy="501650"/>
          </a:xfrm>
          <a:prstGeom prst="rect">
            <a:avLst/>
          </a:prstGeom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004F8E"/>
                </a:solidFill>
                <a:latin typeface="Verdana" pitchFamily="34" charset="0"/>
              </a:defRPr>
            </a:lvl1pPr>
          </a:lstStyle>
          <a:p>
            <a:pPr algn="l" defTabSz="457200" eaLnBrk="1" hangingPunct="1">
              <a:spcBef>
                <a:spcPct val="0"/>
              </a:spcBef>
              <a:defRPr/>
            </a:pPr>
            <a:r>
              <a:rPr lang="nl-NL" b="0">
                <a:cs typeface="Arial" charset="0"/>
              </a:rPr>
              <a:t>Reference</a:t>
            </a:r>
          </a:p>
        </p:txBody>
      </p:sp>
    </p:spTree>
    <p:extLst>
      <p:ext uri="{BB962C8B-B14F-4D97-AF65-F5344CB8AC3E}">
        <p14:creationId xmlns="" xmlns:p14="http://schemas.microsoft.com/office/powerpoint/2010/main" val="3486886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6"/>
          <p:cNvCxnSpPr/>
          <p:nvPr userDrawn="1"/>
        </p:nvCxnSpPr>
        <p:spPr>
          <a:xfrm>
            <a:off x="1246188" y="6364288"/>
            <a:ext cx="789781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hthoek 3"/>
          <p:cNvSpPr/>
          <p:nvPr userDrawn="1"/>
        </p:nvSpPr>
        <p:spPr>
          <a:xfrm>
            <a:off x="1246188" y="0"/>
            <a:ext cx="789781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srgbClr val="EAF1F9"/>
              </a:solidFill>
            </a:endParaRPr>
          </a:p>
        </p:txBody>
      </p:sp>
      <p:pic>
        <p:nvPicPr>
          <p:cNvPr id="6" name="Afbeelding 4" descr="General-stack-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07063"/>
            <a:ext cx="124618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chte verbindingslijn 5"/>
          <p:cNvCxnSpPr/>
          <p:nvPr userDrawn="1"/>
        </p:nvCxnSpPr>
        <p:spPr>
          <a:xfrm>
            <a:off x="1246188" y="1238250"/>
            <a:ext cx="7897812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9"/>
          <p:cNvSpPr txBox="1"/>
          <p:nvPr userDrawn="1"/>
        </p:nvSpPr>
        <p:spPr>
          <a:xfrm>
            <a:off x="1246188" y="2917825"/>
            <a:ext cx="789781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b="0" dirty="0">
                <a:solidFill>
                  <a:prstClr val="white"/>
                </a:solidFill>
                <a:latin typeface="Calibri"/>
              </a:rPr>
              <a:t>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914" y="-1"/>
            <a:ext cx="7897086" cy="1238713"/>
          </a:xfrm>
        </p:spPr>
        <p:txBody>
          <a:bodyPr lIns="180000" tIns="0" bIns="0"/>
          <a:lstStyle>
            <a:lvl1pPr>
              <a:defRPr sz="3200" baseline="0"/>
            </a:lvl1pPr>
          </a:lstStyle>
          <a:p>
            <a:r>
              <a:rPr lang="en-US" dirty="0" err="1" smtClean="0"/>
              <a:t>Click to edit Master title style</a:t>
            </a:r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1246188" y="1238250"/>
            <a:ext cx="7897812" cy="561975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nl-NL" noProof="0"/>
          </a:p>
        </p:txBody>
      </p:sp>
      <p:sp>
        <p:nvSpPr>
          <p:cNvPr id="9" name="Tijdelijke aanduiding voor dianummer 2"/>
          <p:cNvSpPr>
            <a:spLocks noGrp="1"/>
          </p:cNvSpPr>
          <p:nvPr>
            <p:ph type="sldNum" sz="quarter" idx="13"/>
          </p:nvPr>
        </p:nvSpPr>
        <p:spPr>
          <a:xfrm>
            <a:off x="8335963" y="6356350"/>
            <a:ext cx="808037" cy="501650"/>
          </a:xfrm>
        </p:spPr>
        <p:txBody>
          <a:bodyPr wrap="square" rIns="36000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rgbClr val="004F8E"/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fld id="{7A901AA1-2CC4-4D13-8FDA-20CBFBC3B15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246188" y="6356350"/>
            <a:ext cx="6973887" cy="501650"/>
          </a:xfrm>
          <a:prstGeom prst="rect">
            <a:avLst/>
          </a:prstGeom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004F8E"/>
                </a:solidFill>
                <a:latin typeface="Verdana" pitchFamily="34" charset="0"/>
              </a:defRPr>
            </a:lvl1pPr>
          </a:lstStyle>
          <a:p>
            <a:pPr algn="l" defTabSz="457200" eaLnBrk="1" hangingPunct="1">
              <a:spcBef>
                <a:spcPct val="0"/>
              </a:spcBef>
              <a:defRPr/>
            </a:pPr>
            <a:r>
              <a:rPr lang="nl-NL" b="0">
                <a:cs typeface="Arial" charset="0"/>
              </a:rPr>
              <a:t>Reference</a:t>
            </a:r>
          </a:p>
        </p:txBody>
      </p:sp>
    </p:spTree>
    <p:extLst>
      <p:ext uri="{BB962C8B-B14F-4D97-AF65-F5344CB8AC3E}">
        <p14:creationId xmlns="" xmlns:p14="http://schemas.microsoft.com/office/powerpoint/2010/main" val="379924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/text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6"/>
          <p:cNvSpPr/>
          <p:nvPr userDrawn="1"/>
        </p:nvSpPr>
        <p:spPr>
          <a:xfrm>
            <a:off x="1246188" y="0"/>
            <a:ext cx="789781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 dirty="0">
              <a:solidFill>
                <a:srgbClr val="EAF1F9"/>
              </a:solidFill>
            </a:endParaRPr>
          </a:p>
        </p:txBody>
      </p:sp>
      <p:pic>
        <p:nvPicPr>
          <p:cNvPr id="7" name="Afbeelding 8" descr="General-stack-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07063"/>
            <a:ext cx="124618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10"/>
          <p:cNvCxnSpPr/>
          <p:nvPr userDrawn="1"/>
        </p:nvCxnSpPr>
        <p:spPr>
          <a:xfrm>
            <a:off x="1246188" y="1238250"/>
            <a:ext cx="7897812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13"/>
          <p:cNvCxnSpPr/>
          <p:nvPr userDrawn="1"/>
        </p:nvCxnSpPr>
        <p:spPr>
          <a:xfrm>
            <a:off x="1246188" y="6364288"/>
            <a:ext cx="789781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914" y="0"/>
            <a:ext cx="7897086" cy="1238713"/>
          </a:xfrm>
        </p:spPr>
        <p:txBody>
          <a:bodyPr lIns="180000" tIns="36000" bIns="36000"/>
          <a:lstStyle>
            <a:lvl1pPr>
              <a:defRPr sz="3200" b="0" i="1" baseline="0">
                <a:latin typeface="Georgia"/>
                <a:cs typeface="Georgia"/>
              </a:defRPr>
            </a:lvl1pPr>
          </a:lstStyle>
          <a:p>
            <a:r>
              <a:rPr lang="en-US" noProof="1" smtClean="0"/>
              <a:t>Click to edit Master title style</a:t>
            </a:r>
            <a:endParaRPr lang="en-GB" noProof="1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46188" y="1238714"/>
            <a:ext cx="3871912" cy="5100637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nl-NL" noProof="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5207000" y="1238714"/>
            <a:ext cx="3937000" cy="5100637"/>
          </a:xfrm>
        </p:spPr>
        <p:txBody>
          <a:bodyPr tIns="3600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8372475" y="6356350"/>
            <a:ext cx="771525" cy="501650"/>
          </a:xfrm>
        </p:spPr>
        <p:txBody>
          <a:bodyPr wrap="square" rIns="36000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fld id="{132AA5AA-F8DF-4BE8-9688-0D933775962B}" type="slidenum">
              <a:rPr lang="nl-NL">
                <a:solidFill>
                  <a:srgbClr val="004F8E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4F8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6"/>
          </p:nvPr>
        </p:nvSpPr>
        <p:spPr>
          <a:xfrm>
            <a:off x="1246188" y="6356350"/>
            <a:ext cx="6973887" cy="501650"/>
          </a:xfrm>
          <a:prstGeom prst="rect">
            <a:avLst/>
          </a:prstGeom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004F8E"/>
                </a:solidFill>
                <a:latin typeface="Verdana" pitchFamily="34" charset="0"/>
              </a:defRPr>
            </a:lvl1pPr>
          </a:lstStyle>
          <a:p>
            <a:pPr algn="l" defTabSz="457200" eaLnBrk="1" hangingPunct="1">
              <a:spcBef>
                <a:spcPct val="0"/>
              </a:spcBef>
              <a:defRPr/>
            </a:pPr>
            <a:r>
              <a:rPr lang="nl-NL" b="0">
                <a:cs typeface="Arial" charset="0"/>
              </a:rPr>
              <a:t>Reference</a:t>
            </a:r>
          </a:p>
        </p:txBody>
      </p:sp>
    </p:spTree>
    <p:extLst>
      <p:ext uri="{BB962C8B-B14F-4D97-AF65-F5344CB8AC3E}">
        <p14:creationId xmlns="" xmlns:p14="http://schemas.microsoft.com/office/powerpoint/2010/main" val="3166579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side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6"/>
          <p:cNvSpPr/>
          <p:nvPr userDrawn="1"/>
        </p:nvSpPr>
        <p:spPr>
          <a:xfrm>
            <a:off x="1246188" y="0"/>
            <a:ext cx="789781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srgbClr val="EAF1F9"/>
              </a:solidFill>
            </a:endParaRPr>
          </a:p>
        </p:txBody>
      </p:sp>
      <p:pic>
        <p:nvPicPr>
          <p:cNvPr id="7" name="Afbeelding 8" descr="General-stack-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07063"/>
            <a:ext cx="124618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10"/>
          <p:cNvCxnSpPr/>
          <p:nvPr userDrawn="1"/>
        </p:nvCxnSpPr>
        <p:spPr>
          <a:xfrm>
            <a:off x="1246188" y="1238250"/>
            <a:ext cx="7897812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13"/>
          <p:cNvCxnSpPr/>
          <p:nvPr userDrawn="1"/>
        </p:nvCxnSpPr>
        <p:spPr>
          <a:xfrm>
            <a:off x="1246188" y="6364288"/>
            <a:ext cx="789781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914" y="0"/>
            <a:ext cx="7897086" cy="1238713"/>
          </a:xfrm>
        </p:spPr>
        <p:txBody>
          <a:bodyPr lIns="180000" tIns="36000" bIns="36000"/>
          <a:lstStyle>
            <a:lvl1pPr>
              <a:defRPr sz="3200" b="0" i="1" baseline="0">
                <a:latin typeface="Georgia"/>
                <a:cs typeface="Georgia"/>
              </a:defRPr>
            </a:lvl1pPr>
          </a:lstStyle>
          <a:p>
            <a:r>
              <a:rPr lang="en-US" noProof="1" smtClean="0"/>
              <a:t>Click to edit Master title style</a:t>
            </a:r>
            <a:endParaRPr lang="en-GB" noProof="1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5272088" y="1238714"/>
            <a:ext cx="3871912" cy="5100637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nl-NL" noProof="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1246188" y="1238714"/>
            <a:ext cx="3937000" cy="5100637"/>
          </a:xfrm>
        </p:spPr>
        <p:txBody>
          <a:bodyPr tIns="3600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8372475" y="6356350"/>
            <a:ext cx="771525" cy="501650"/>
          </a:xfrm>
        </p:spPr>
        <p:txBody>
          <a:bodyPr wrap="square" rIns="36000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fld id="{D29EE63B-4AE6-4679-9E5A-D0D08CB62EBE}" type="slidenum">
              <a:rPr lang="nl-NL">
                <a:solidFill>
                  <a:srgbClr val="004F8E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4F8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6"/>
          </p:nvPr>
        </p:nvSpPr>
        <p:spPr>
          <a:xfrm>
            <a:off x="1246188" y="6356350"/>
            <a:ext cx="6973887" cy="501650"/>
          </a:xfrm>
          <a:prstGeom prst="rect">
            <a:avLst/>
          </a:prstGeom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004F8E"/>
                </a:solidFill>
                <a:latin typeface="Verdana" pitchFamily="34" charset="0"/>
              </a:defRPr>
            </a:lvl1pPr>
          </a:lstStyle>
          <a:p>
            <a:pPr algn="l" defTabSz="457200" eaLnBrk="1" hangingPunct="1">
              <a:spcBef>
                <a:spcPct val="0"/>
              </a:spcBef>
              <a:defRPr/>
            </a:pPr>
            <a:r>
              <a:rPr lang="nl-NL" b="0">
                <a:cs typeface="Arial" charset="0"/>
              </a:rPr>
              <a:t>Reference</a:t>
            </a:r>
          </a:p>
        </p:txBody>
      </p:sp>
    </p:spTree>
    <p:extLst>
      <p:ext uri="{BB962C8B-B14F-4D97-AF65-F5344CB8AC3E}">
        <p14:creationId xmlns="" xmlns:p14="http://schemas.microsoft.com/office/powerpoint/2010/main" val="3626804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964363" y="6356350"/>
            <a:ext cx="11557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algn="l" defTabSz="457200" eaLnBrk="1" hangingPunct="1">
              <a:defRPr/>
            </a:pPr>
            <a:fld id="{1EF6E2E1-F86A-463D-8159-ACE481476D84}" type="datetimeFigureOut">
              <a:rPr lang="en-US" sz="1800" b="0">
                <a:solidFill>
                  <a:prstClr val="black"/>
                </a:solidFill>
              </a:rPr>
              <a:pPr algn="l" defTabSz="457200" eaLnBrk="1" hangingPunct="1">
                <a:defRPr/>
              </a:pPr>
              <a:t>11/6/2014</a:t>
            </a:fld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algn="l" defTabSz="457200" eaLnBrk="1" hangingPunct="1"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FF0D1-1D73-4BEE-89EE-6991018A68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9624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algn="l" defTabSz="457200" eaLnBrk="1" hangingPunct="1">
              <a:defRPr/>
            </a:pPr>
            <a:endParaRPr lang="en-GB" sz="1800" b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2138" y="6237288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algn="l" defTabSz="457200" eaLnBrk="1" hangingPunct="1">
              <a:defRPr/>
            </a:pPr>
            <a:r>
              <a:rPr lang="en-GB" sz="1800" b="0">
                <a:solidFill>
                  <a:prstClr val="black"/>
                </a:solidFill>
              </a:rPr>
              <a:t>Lecture I Son 11 12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CFD3D-732E-414E-AD2F-104B5317329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00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-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124200" y="0"/>
            <a:ext cx="6180667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b="0">
              <a:solidFill>
                <a:srgbClr val="EAF1F9"/>
              </a:solidFill>
            </a:endParaRPr>
          </a:p>
        </p:txBody>
      </p:sp>
      <p:pic>
        <p:nvPicPr>
          <p:cNvPr id="9" name="Afbeelding 8" descr="General-stack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2963333" cy="2735680"/>
          </a:xfrm>
          <a:prstGeom prst="rect">
            <a:avLst/>
          </a:prstGeom>
        </p:spPr>
      </p:pic>
      <p:sp>
        <p:nvSpPr>
          <p:cNvPr id="11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0313" y="4547792"/>
            <a:ext cx="2700000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 dirty="0" smtClean="0"/>
              <a:t>First name </a:t>
            </a:r>
            <a:r>
              <a:rPr lang="nl-NL" dirty="0" err="1" smtClean="0"/>
              <a:t>Surname</a:t>
            </a:r>
            <a:endParaRPr lang="nl-NL" dirty="0"/>
          </a:p>
        </p:txBody>
      </p:sp>
      <p:sp>
        <p:nvSpPr>
          <p:cNvPr id="13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0313" y="4761313"/>
            <a:ext cx="2700000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 dirty="0" err="1" smtClean="0"/>
              <a:t>Function</a:t>
            </a:r>
            <a:endParaRPr lang="nl-NL" dirty="0"/>
          </a:p>
        </p:txBody>
      </p:sp>
      <p:sp>
        <p:nvSpPr>
          <p:cNvPr id="14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50313" y="5137551"/>
            <a:ext cx="2700000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 dirty="0" smtClean="0"/>
              <a:t>Date</a:t>
            </a:r>
            <a:endParaRPr lang="nl-NL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350313" y="5350281"/>
            <a:ext cx="2700000" cy="216000"/>
          </a:xfrm>
        </p:spPr>
        <p:txBody>
          <a:bodyPr tIns="0" bIns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 dirty="0" smtClean="0"/>
              <a:t>City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3124200" y="0"/>
            <a:ext cx="6180138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176740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64363" y="6356350"/>
            <a:ext cx="11557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algn="l" defTabSz="457200" eaLnBrk="1" hangingPunct="1">
              <a:defRPr/>
            </a:pPr>
            <a:fld id="{D1FBE8B7-4BFB-472D-ADA2-3F80E696ED4D}" type="datetimeFigureOut">
              <a:rPr lang="en-US" sz="1800" b="0">
                <a:solidFill>
                  <a:prstClr val="black"/>
                </a:solidFill>
              </a:rPr>
              <a:pPr algn="l" defTabSz="457200" eaLnBrk="1" hangingPunct="1">
                <a:defRPr/>
              </a:pPr>
              <a:t>11/6/2014</a:t>
            </a:fld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algn="l" defTabSz="457200" eaLnBrk="1" hangingPunct="1">
              <a:defRPr/>
            </a:pPr>
            <a:endParaRPr lang="en-GB" sz="1800" b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E235E-F9CD-4118-8123-C9B55D01F9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2369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gns Seeds Emp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www.goedezaken.info/wp-content/uploads/2011/12/science-of-the-ti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2725" y="6115050"/>
            <a:ext cx="12223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14"/>
          <p:cNvSpPr txBox="1">
            <a:spLocks noChangeArrowheads="1"/>
          </p:cNvSpPr>
          <p:nvPr/>
        </p:nvSpPr>
        <p:spPr bwMode="auto">
          <a:xfrm>
            <a:off x="468313" y="2781300"/>
            <a:ext cx="3743325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600" b="0" smtClean="0">
                <a:solidFill>
                  <a:prstClr val="white"/>
                </a:solidFill>
              </a:rPr>
              <a:t>CREATE</a:t>
            </a:r>
          </a:p>
        </p:txBody>
      </p:sp>
      <p:sp>
        <p:nvSpPr>
          <p:cNvPr id="4" name="Tekstvak 15"/>
          <p:cNvSpPr txBox="1">
            <a:spLocks noChangeArrowheads="1"/>
          </p:cNvSpPr>
          <p:nvPr/>
        </p:nvSpPr>
        <p:spPr bwMode="auto">
          <a:xfrm>
            <a:off x="5003800" y="2781300"/>
            <a:ext cx="3744913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600" b="0" smtClean="0">
                <a:solidFill>
                  <a:prstClr val="white"/>
                </a:solidFill>
              </a:rPr>
              <a:t>EXPLORE</a:t>
            </a:r>
          </a:p>
        </p:txBody>
      </p:sp>
    </p:spTree>
    <p:extLst>
      <p:ext uri="{BB962C8B-B14F-4D97-AF65-F5344CB8AC3E}">
        <p14:creationId xmlns="" xmlns:p14="http://schemas.microsoft.com/office/powerpoint/2010/main" val="22506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gns Seeds Intr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 descr="bg_400_02sott_ramdath_bewerk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406" b="25237"/>
          <a:stretch>
            <a:fillRect/>
          </a:stretch>
        </p:blipFill>
        <p:spPr bwMode="auto">
          <a:xfrm>
            <a:off x="-1836738" y="-315913"/>
            <a:ext cx="10980738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ttp://www.goedezaken.info/wp-content/uploads/2011/12/science-of-the-tim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115050"/>
            <a:ext cx="1222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7"/>
          <p:cNvSpPr/>
          <p:nvPr userDrawn="1"/>
        </p:nvSpPr>
        <p:spPr>
          <a:xfrm>
            <a:off x="0" y="2781300"/>
            <a:ext cx="4572000" cy="1152525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5" name="Rechthoek 8"/>
          <p:cNvSpPr/>
          <p:nvPr userDrawn="1"/>
        </p:nvSpPr>
        <p:spPr>
          <a:xfrm>
            <a:off x="4572000" y="2781300"/>
            <a:ext cx="4572000" cy="115252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6" name="Tekstvak 14"/>
          <p:cNvSpPr txBox="1">
            <a:spLocks noChangeArrowheads="1"/>
          </p:cNvSpPr>
          <p:nvPr userDrawn="1"/>
        </p:nvSpPr>
        <p:spPr bwMode="auto">
          <a:xfrm>
            <a:off x="468313" y="2781300"/>
            <a:ext cx="3743325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CREATE</a:t>
            </a:r>
          </a:p>
        </p:txBody>
      </p:sp>
      <p:sp>
        <p:nvSpPr>
          <p:cNvPr id="7" name="Tekstvak 15"/>
          <p:cNvSpPr txBox="1">
            <a:spLocks noChangeArrowheads="1"/>
          </p:cNvSpPr>
          <p:nvPr userDrawn="1"/>
        </p:nvSpPr>
        <p:spPr bwMode="auto">
          <a:xfrm>
            <a:off x="5003800" y="2781300"/>
            <a:ext cx="3744913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EXPLORE</a:t>
            </a:r>
          </a:p>
        </p:txBody>
      </p:sp>
      <p:pic>
        <p:nvPicPr>
          <p:cNvPr id="8" name="Picture 14" descr="bloggers-world-map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00438"/>
            <a:ext cx="54578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7494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54857E-6 L 0.20087 -7.54857E-6 " pathEditMode="fixed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gns Seeds Intr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 descr="bg_400_03sott_ramdath_bewerk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57" b="11934"/>
          <a:stretch>
            <a:fillRect/>
          </a:stretch>
        </p:blipFill>
        <p:spPr bwMode="auto">
          <a:xfrm>
            <a:off x="0" y="-747713"/>
            <a:ext cx="11701463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ttp://www.goedezaken.info/wp-content/uploads/2011/12/science-of-the-tim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115050"/>
            <a:ext cx="1222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7"/>
          <p:cNvSpPr/>
          <p:nvPr userDrawn="1"/>
        </p:nvSpPr>
        <p:spPr>
          <a:xfrm>
            <a:off x="0" y="2781300"/>
            <a:ext cx="4572000" cy="1152525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5" name="Rechthoek 8"/>
          <p:cNvSpPr/>
          <p:nvPr userDrawn="1"/>
        </p:nvSpPr>
        <p:spPr>
          <a:xfrm>
            <a:off x="4572000" y="2781300"/>
            <a:ext cx="4572000" cy="115252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6" name="Tekstvak 14"/>
          <p:cNvSpPr txBox="1">
            <a:spLocks noChangeArrowheads="1"/>
          </p:cNvSpPr>
          <p:nvPr userDrawn="1"/>
        </p:nvSpPr>
        <p:spPr bwMode="auto">
          <a:xfrm>
            <a:off x="468313" y="2781300"/>
            <a:ext cx="3743325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CREATE</a:t>
            </a:r>
          </a:p>
        </p:txBody>
      </p:sp>
      <p:sp>
        <p:nvSpPr>
          <p:cNvPr id="7" name="Tekstvak 15"/>
          <p:cNvSpPr txBox="1">
            <a:spLocks noChangeArrowheads="1"/>
          </p:cNvSpPr>
          <p:nvPr userDrawn="1"/>
        </p:nvSpPr>
        <p:spPr bwMode="auto">
          <a:xfrm>
            <a:off x="5003800" y="2781300"/>
            <a:ext cx="3744913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EXPLORE</a:t>
            </a:r>
          </a:p>
        </p:txBody>
      </p:sp>
      <p:pic>
        <p:nvPicPr>
          <p:cNvPr id="8" name="Picture 14" descr="bloggers-world-map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00438"/>
            <a:ext cx="54578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980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52266E-6 L -0.26389 5.52266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gns Seeds Intr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 descr="bg_400_11sott_ramdath_bewerk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15" b="1138"/>
          <a:stretch>
            <a:fillRect/>
          </a:stretch>
        </p:blipFill>
        <p:spPr bwMode="auto">
          <a:xfrm>
            <a:off x="-101600" y="-1827213"/>
            <a:ext cx="9245600" cy="46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ttp://www.goedezaken.info/wp-content/uploads/2011/12/science-of-the-tim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115050"/>
            <a:ext cx="1222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7"/>
          <p:cNvSpPr/>
          <p:nvPr userDrawn="1"/>
        </p:nvSpPr>
        <p:spPr>
          <a:xfrm>
            <a:off x="0" y="2781300"/>
            <a:ext cx="4572000" cy="1152525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5" name="Rechthoek 8"/>
          <p:cNvSpPr/>
          <p:nvPr userDrawn="1"/>
        </p:nvSpPr>
        <p:spPr>
          <a:xfrm>
            <a:off x="4572000" y="2781300"/>
            <a:ext cx="4572000" cy="115252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6" name="Tekstvak 14"/>
          <p:cNvSpPr txBox="1">
            <a:spLocks noChangeArrowheads="1"/>
          </p:cNvSpPr>
          <p:nvPr userDrawn="1"/>
        </p:nvSpPr>
        <p:spPr bwMode="auto">
          <a:xfrm>
            <a:off x="468313" y="2781300"/>
            <a:ext cx="3743325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CREATE</a:t>
            </a:r>
          </a:p>
        </p:txBody>
      </p:sp>
      <p:sp>
        <p:nvSpPr>
          <p:cNvPr id="7" name="Tekstvak 15"/>
          <p:cNvSpPr txBox="1">
            <a:spLocks noChangeArrowheads="1"/>
          </p:cNvSpPr>
          <p:nvPr userDrawn="1"/>
        </p:nvSpPr>
        <p:spPr bwMode="auto">
          <a:xfrm>
            <a:off x="5003800" y="2781300"/>
            <a:ext cx="3744913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EXPLORE</a:t>
            </a:r>
          </a:p>
        </p:txBody>
      </p:sp>
      <p:pic>
        <p:nvPicPr>
          <p:cNvPr id="8" name="Picture 14" descr="bloggers-world-map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00438"/>
            <a:ext cx="54578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6817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6244E-6 L -4.72222E-6 0.14686 " pathEditMode="fixed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gns Seeds Intr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 descr="bg_400_09sott_ramdath_bewerk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611" b="9457"/>
          <a:stretch>
            <a:fillRect/>
          </a:stretch>
        </p:blipFill>
        <p:spPr bwMode="auto">
          <a:xfrm>
            <a:off x="-3313113" y="-1250950"/>
            <a:ext cx="12457113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ttp://www.goedezaken.info/wp-content/uploads/2011/12/science-of-the-tim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115050"/>
            <a:ext cx="1222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7"/>
          <p:cNvSpPr/>
          <p:nvPr userDrawn="1"/>
        </p:nvSpPr>
        <p:spPr>
          <a:xfrm>
            <a:off x="0" y="2781300"/>
            <a:ext cx="4572000" cy="1152525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5" name="Rechthoek 8"/>
          <p:cNvSpPr/>
          <p:nvPr userDrawn="1"/>
        </p:nvSpPr>
        <p:spPr>
          <a:xfrm>
            <a:off x="4572000" y="2781300"/>
            <a:ext cx="4572000" cy="115252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6" name="Tekstvak 14"/>
          <p:cNvSpPr txBox="1">
            <a:spLocks noChangeArrowheads="1"/>
          </p:cNvSpPr>
          <p:nvPr userDrawn="1"/>
        </p:nvSpPr>
        <p:spPr bwMode="auto">
          <a:xfrm>
            <a:off x="468313" y="2781300"/>
            <a:ext cx="3743325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CREATE</a:t>
            </a:r>
          </a:p>
        </p:txBody>
      </p:sp>
      <p:sp>
        <p:nvSpPr>
          <p:cNvPr id="7" name="Tekstvak 15"/>
          <p:cNvSpPr txBox="1">
            <a:spLocks noChangeArrowheads="1"/>
          </p:cNvSpPr>
          <p:nvPr userDrawn="1"/>
        </p:nvSpPr>
        <p:spPr bwMode="auto">
          <a:xfrm>
            <a:off x="5003800" y="2781300"/>
            <a:ext cx="3744913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EXPLORE</a:t>
            </a:r>
          </a:p>
        </p:txBody>
      </p:sp>
      <p:pic>
        <p:nvPicPr>
          <p:cNvPr id="8" name="Picture 14" descr="bloggers-world-map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00438"/>
            <a:ext cx="54578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811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9288E-6 L 0.35833 1.69288E-6 " pathEditMode="fixed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gns Seeds Intr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 descr="bg_400_08sott_ramdath_bewerk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19" b="13541"/>
          <a:stretch>
            <a:fillRect/>
          </a:stretch>
        </p:blipFill>
        <p:spPr bwMode="auto">
          <a:xfrm>
            <a:off x="0" y="-674688"/>
            <a:ext cx="10044113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ttp://www.goedezaken.info/wp-content/uploads/2011/12/science-of-the-tim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115050"/>
            <a:ext cx="1222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7"/>
          <p:cNvSpPr/>
          <p:nvPr userDrawn="1"/>
        </p:nvSpPr>
        <p:spPr>
          <a:xfrm>
            <a:off x="0" y="2781300"/>
            <a:ext cx="4572000" cy="1152525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5" name="Rechthoek 8"/>
          <p:cNvSpPr/>
          <p:nvPr userDrawn="1"/>
        </p:nvSpPr>
        <p:spPr>
          <a:xfrm>
            <a:off x="4572000" y="2781300"/>
            <a:ext cx="4572000" cy="115252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b="0">
              <a:solidFill>
                <a:prstClr val="white"/>
              </a:solidFill>
            </a:endParaRPr>
          </a:p>
        </p:txBody>
      </p:sp>
      <p:sp>
        <p:nvSpPr>
          <p:cNvPr id="6" name="Tekstvak 14"/>
          <p:cNvSpPr txBox="1">
            <a:spLocks noChangeArrowheads="1"/>
          </p:cNvSpPr>
          <p:nvPr userDrawn="1"/>
        </p:nvSpPr>
        <p:spPr bwMode="auto">
          <a:xfrm>
            <a:off x="468313" y="2781300"/>
            <a:ext cx="3743325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CREATE</a:t>
            </a:r>
          </a:p>
        </p:txBody>
      </p:sp>
      <p:sp>
        <p:nvSpPr>
          <p:cNvPr id="7" name="Tekstvak 15"/>
          <p:cNvSpPr txBox="1">
            <a:spLocks noChangeArrowheads="1"/>
          </p:cNvSpPr>
          <p:nvPr userDrawn="1"/>
        </p:nvSpPr>
        <p:spPr bwMode="auto">
          <a:xfrm>
            <a:off x="5003800" y="2781300"/>
            <a:ext cx="3744913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defRPr/>
            </a:pPr>
            <a:r>
              <a:rPr lang="nl-NL" sz="3600" b="0" smtClean="0">
                <a:solidFill>
                  <a:prstClr val="white"/>
                </a:solidFill>
                <a:cs typeface="Arial" charset="0"/>
              </a:rPr>
              <a:t>EXPLORE</a:t>
            </a:r>
          </a:p>
        </p:txBody>
      </p:sp>
      <p:pic>
        <p:nvPicPr>
          <p:cNvPr id="8" name="Picture 14" descr="bloggers-world-map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00438"/>
            <a:ext cx="54578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6629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51711E-6 L -0.09062 1.51711E-6 " pathEditMode="fixed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246914" y="0"/>
            <a:ext cx="7897086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b="0">
              <a:solidFill>
                <a:srgbClr val="EAF1F9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6914" y="0"/>
            <a:ext cx="7897086" cy="1238713"/>
          </a:xfrm>
        </p:spPr>
        <p:txBody>
          <a:bodyPr lIns="180000" tIns="36000" bIns="36000"/>
          <a:lstStyle>
            <a:lvl1pPr>
              <a:defRPr sz="3200" b="0" i="1">
                <a:latin typeface="Georgia"/>
                <a:cs typeface="Georgia"/>
              </a:defRPr>
            </a:lvl1pPr>
          </a:lstStyle>
          <a:p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slide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72258" y="6356350"/>
            <a:ext cx="771742" cy="501650"/>
          </a:xfrm>
        </p:spPr>
        <p:txBody>
          <a:bodyPr rIns="360000"/>
          <a:lstStyle>
            <a:lvl1pPr>
              <a:defRPr sz="800" b="0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‹#›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9" name="Afbeelding 8" descr="General-stack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6877"/>
            <a:ext cx="1246914" cy="11511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1246914" y="1238713"/>
            <a:ext cx="7897086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 userDrawn="1"/>
        </p:nvCxnSpPr>
        <p:spPr>
          <a:xfrm>
            <a:off x="1246914" y="6364190"/>
            <a:ext cx="7897086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46914" y="6356350"/>
            <a:ext cx="6973450" cy="501650"/>
          </a:xfrm>
          <a:prstGeom prst="rect">
            <a:avLst/>
          </a:prstGeom>
        </p:spPr>
        <p:txBody>
          <a:bodyPr lIns="180000" anchor="ctr" anchorCtr="0"/>
          <a:lstStyle>
            <a:lvl1pPr>
              <a:defRPr sz="800">
                <a:solidFill>
                  <a:srgbClr val="004F8E"/>
                </a:solidFill>
                <a:latin typeface="Verdana"/>
                <a:cs typeface="Verdana"/>
              </a:defRPr>
            </a:lvl1pPr>
          </a:lstStyle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0" dirty="0" smtClean="0"/>
              <a:t>Reference</a:t>
            </a:r>
            <a:endParaRPr lang="nl-NL" b="0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1246188" y="1255713"/>
            <a:ext cx="7897812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947934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246914" y="0"/>
            <a:ext cx="7897086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b="0">
              <a:solidFill>
                <a:srgbClr val="EAF1F9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6914" y="1"/>
            <a:ext cx="7897086" cy="6356350"/>
          </a:xfrm>
        </p:spPr>
        <p:txBody>
          <a:bodyPr lIns="180000" tIns="36000" bIns="540000"/>
          <a:lstStyle>
            <a:lvl1pPr>
              <a:defRPr sz="3200" b="0" i="1">
                <a:latin typeface="Georgia"/>
                <a:cs typeface="Georgia"/>
              </a:defRPr>
            </a:lvl1pPr>
          </a:lstStyle>
          <a:p>
            <a:r>
              <a:rPr lang="nl-NL" dirty="0" smtClean="0"/>
              <a:t>Quote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72258" y="6356350"/>
            <a:ext cx="771742" cy="501650"/>
          </a:xfrm>
        </p:spPr>
        <p:txBody>
          <a:bodyPr rIns="360000"/>
          <a:lstStyle>
            <a:lvl1pPr>
              <a:defRPr sz="800" b="0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‹#›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9" name="Afbeelding 8" descr="General-stack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6877"/>
            <a:ext cx="1246914" cy="1151123"/>
          </a:xfrm>
          <a:prstGeom prst="rect">
            <a:avLst/>
          </a:prstGeom>
        </p:spPr>
      </p:pic>
      <p:cxnSp>
        <p:nvCxnSpPr>
          <p:cNvPr id="14" name="Rechte verbindingslijn 13"/>
          <p:cNvCxnSpPr/>
          <p:nvPr userDrawn="1"/>
        </p:nvCxnSpPr>
        <p:spPr>
          <a:xfrm>
            <a:off x="1246914" y="6364190"/>
            <a:ext cx="7897086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46914" y="6356350"/>
            <a:ext cx="6973450" cy="501650"/>
          </a:xfrm>
          <a:prstGeom prst="rect">
            <a:avLst/>
          </a:prstGeom>
        </p:spPr>
        <p:txBody>
          <a:bodyPr lIns="180000" anchor="ctr" anchorCtr="0"/>
          <a:lstStyle>
            <a:lvl1pPr>
              <a:defRPr sz="800">
                <a:solidFill>
                  <a:srgbClr val="004F8E"/>
                </a:solidFill>
                <a:latin typeface="Verdana"/>
                <a:cs typeface="Verdana"/>
              </a:defRPr>
            </a:lvl1pPr>
          </a:lstStyle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0" dirty="0" smtClean="0"/>
              <a:t>Reference</a:t>
            </a:r>
            <a:endParaRPr lang="nl-NL" b="0" dirty="0"/>
          </a:p>
        </p:txBody>
      </p:sp>
    </p:spTree>
    <p:extLst>
      <p:ext uri="{BB962C8B-B14F-4D97-AF65-F5344CB8AC3E}">
        <p14:creationId xmlns="" xmlns:p14="http://schemas.microsoft.com/office/powerpoint/2010/main" val="97062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/>
          <p:cNvCxnSpPr/>
          <p:nvPr userDrawn="1"/>
        </p:nvCxnSpPr>
        <p:spPr>
          <a:xfrm>
            <a:off x="1246914" y="6364190"/>
            <a:ext cx="7897086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hthoek 3"/>
          <p:cNvSpPr/>
          <p:nvPr userDrawn="1"/>
        </p:nvSpPr>
        <p:spPr>
          <a:xfrm>
            <a:off x="1246914" y="0"/>
            <a:ext cx="7897086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b="0">
              <a:solidFill>
                <a:srgbClr val="EAF1F9"/>
              </a:solidFill>
            </a:endParaRPr>
          </a:p>
        </p:txBody>
      </p:sp>
      <p:pic>
        <p:nvPicPr>
          <p:cNvPr id="5" name="Afbeelding 4" descr="General-stack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6877"/>
            <a:ext cx="1246914" cy="1151123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 userDrawn="1"/>
        </p:nvCxnSpPr>
        <p:spPr>
          <a:xfrm>
            <a:off x="1246914" y="1238713"/>
            <a:ext cx="7897086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6914" y="-1"/>
            <a:ext cx="7897086" cy="1238713"/>
          </a:xfrm>
        </p:spPr>
        <p:txBody>
          <a:bodyPr lIns="180000" tIns="0" bIns="0"/>
          <a:lstStyle>
            <a:lvl1pPr>
              <a:defRPr sz="3200" baseline="0"/>
            </a:lvl1pPr>
          </a:lstStyle>
          <a:p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total</a:t>
            </a:r>
            <a:r>
              <a:rPr lang="nl-NL" dirty="0" smtClean="0"/>
              <a:t> image slide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8335818" y="6356350"/>
            <a:ext cx="808182" cy="501650"/>
          </a:xfrm>
        </p:spPr>
        <p:txBody>
          <a:bodyPr rIns="360000"/>
          <a:lstStyle>
            <a:lvl1pPr>
              <a:defRPr sz="800" b="0" i="0">
                <a:solidFill>
                  <a:srgbClr val="004F8E"/>
                </a:solidFill>
                <a:latin typeface="Verdana"/>
                <a:cs typeface="Verdana"/>
              </a:defRPr>
            </a:lvl1pPr>
          </a:lstStyle>
          <a:p>
            <a:fld id="{3F1DDA10-B9CD-8849-94C4-88DA94DF17C2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46914" y="6356350"/>
            <a:ext cx="6973450" cy="501650"/>
          </a:xfrm>
          <a:prstGeom prst="rect">
            <a:avLst/>
          </a:prstGeom>
        </p:spPr>
        <p:txBody>
          <a:bodyPr lIns="180000" anchor="ctr" anchorCtr="0"/>
          <a:lstStyle>
            <a:lvl1pPr>
              <a:defRPr sz="800">
                <a:solidFill>
                  <a:srgbClr val="004F8E"/>
                </a:solidFill>
                <a:latin typeface="Verdana"/>
                <a:cs typeface="Verdana"/>
              </a:defRPr>
            </a:lvl1pPr>
          </a:lstStyle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0" dirty="0" smtClean="0"/>
              <a:t>Reference</a:t>
            </a:r>
            <a:endParaRPr lang="nl-NL" b="0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1246914" y="2917152"/>
            <a:ext cx="789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800" b="0" dirty="0" smtClean="0">
                <a:solidFill>
                  <a:prstClr val="white"/>
                </a:solidFill>
                <a:latin typeface="Calibri"/>
              </a:rPr>
              <a:t>IMAGE</a:t>
            </a:r>
            <a:endParaRPr lang="nl-NL" sz="1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1246188" y="1238250"/>
            <a:ext cx="7897812" cy="56197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957055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/text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246914" y="0"/>
            <a:ext cx="7897086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b="0" dirty="0">
              <a:solidFill>
                <a:srgbClr val="EAF1F9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6914" y="0"/>
            <a:ext cx="7897086" cy="1238713"/>
          </a:xfrm>
        </p:spPr>
        <p:txBody>
          <a:bodyPr lIns="180000" tIns="36000" bIns="36000"/>
          <a:lstStyle>
            <a:lvl1pPr>
              <a:defRPr sz="3200" b="0" i="1" baseline="0">
                <a:latin typeface="Georgia"/>
                <a:cs typeface="Georgia"/>
              </a:defRPr>
            </a:lvl1pPr>
          </a:lstStyle>
          <a:p>
            <a:r>
              <a:rPr lang="en-GB" noProof="1" smtClean="0"/>
              <a:t>Title image and text slide</a:t>
            </a:r>
            <a:endParaRPr lang="en-GB" noProof="1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72258" y="6356350"/>
            <a:ext cx="771742" cy="501650"/>
          </a:xfrm>
        </p:spPr>
        <p:txBody>
          <a:bodyPr rIns="360000"/>
          <a:lstStyle>
            <a:lvl1pPr>
              <a:defRPr sz="800" b="0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‹#›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9" name="Afbeelding 8" descr="General-stack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6877"/>
            <a:ext cx="1246914" cy="11511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1246914" y="1238713"/>
            <a:ext cx="7897086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 userDrawn="1"/>
        </p:nvCxnSpPr>
        <p:spPr>
          <a:xfrm>
            <a:off x="1246914" y="6364190"/>
            <a:ext cx="7897086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46914" y="6356350"/>
            <a:ext cx="6973450" cy="501650"/>
          </a:xfrm>
          <a:prstGeom prst="rect">
            <a:avLst/>
          </a:prstGeom>
        </p:spPr>
        <p:txBody>
          <a:bodyPr lIns="180000" anchor="ctr" anchorCtr="0"/>
          <a:lstStyle>
            <a:lvl1pPr>
              <a:defRPr sz="800">
                <a:solidFill>
                  <a:srgbClr val="004F8E"/>
                </a:solidFill>
                <a:latin typeface="Verdana"/>
                <a:cs typeface="Verdana"/>
              </a:defRPr>
            </a:lvl1pPr>
          </a:lstStyle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0" dirty="0" smtClean="0"/>
              <a:t>Reference</a:t>
            </a:r>
            <a:endParaRPr lang="nl-NL" b="0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46188" y="1238714"/>
            <a:ext cx="3871912" cy="51006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5207000" y="1238714"/>
            <a:ext cx="3937000" cy="5100637"/>
          </a:xfrm>
        </p:spPr>
        <p:txBody>
          <a:bodyPr tIns="3600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94131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side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246914" y="0"/>
            <a:ext cx="7897086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b="0">
              <a:solidFill>
                <a:srgbClr val="EAF1F9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6914" y="0"/>
            <a:ext cx="7897086" cy="1238713"/>
          </a:xfrm>
        </p:spPr>
        <p:txBody>
          <a:bodyPr lIns="180000" tIns="36000" bIns="36000"/>
          <a:lstStyle>
            <a:lvl1pPr>
              <a:defRPr sz="3200" b="0" i="1" baseline="0">
                <a:latin typeface="Georgia"/>
                <a:cs typeface="Georgia"/>
              </a:defRPr>
            </a:lvl1pPr>
          </a:lstStyle>
          <a:p>
            <a:r>
              <a:rPr lang="en-GB" noProof="1" smtClean="0"/>
              <a:t>Title image and text slide</a:t>
            </a:r>
            <a:endParaRPr lang="en-GB" noProof="1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72258" y="6356350"/>
            <a:ext cx="771742" cy="501650"/>
          </a:xfrm>
        </p:spPr>
        <p:txBody>
          <a:bodyPr rIns="360000"/>
          <a:lstStyle>
            <a:lvl1pPr>
              <a:defRPr sz="800" b="0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‹#›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9" name="Afbeelding 8" descr="General-stack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6877"/>
            <a:ext cx="1246914" cy="115112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1246914" y="1238713"/>
            <a:ext cx="7897086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 userDrawn="1"/>
        </p:nvCxnSpPr>
        <p:spPr>
          <a:xfrm>
            <a:off x="1246914" y="6364190"/>
            <a:ext cx="7897086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46914" y="6356350"/>
            <a:ext cx="6973450" cy="501650"/>
          </a:xfrm>
          <a:prstGeom prst="rect">
            <a:avLst/>
          </a:prstGeom>
        </p:spPr>
        <p:txBody>
          <a:bodyPr lIns="180000" anchor="ctr" anchorCtr="0"/>
          <a:lstStyle>
            <a:lvl1pPr>
              <a:defRPr sz="800">
                <a:solidFill>
                  <a:srgbClr val="004F8E"/>
                </a:solidFill>
                <a:latin typeface="Verdana"/>
                <a:cs typeface="Verdana"/>
              </a:defRPr>
            </a:lvl1pPr>
          </a:lstStyle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0" dirty="0" smtClean="0"/>
              <a:t>Reference</a:t>
            </a:r>
            <a:endParaRPr lang="nl-NL" b="0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5272088" y="1238714"/>
            <a:ext cx="3871912" cy="51006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1246188" y="1238714"/>
            <a:ext cx="3937000" cy="5100637"/>
          </a:xfrm>
        </p:spPr>
        <p:txBody>
          <a:bodyPr tIns="3600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96539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9475" y="6237288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237288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/>
            </a:r>
            <a:br>
              <a:rPr lang="nl-NL"/>
            </a:br>
            <a:r>
              <a:rPr lang="nl-NL"/>
              <a:t>www.rotterdamthehagueairport.nl</a:t>
            </a:r>
            <a:r>
              <a:rPr lang="nl-NL" u="none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9FDEB-776A-4422-BE15-43E9BF3D3EEF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01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1E499C-6F0A-4B19-A1FE-6228D2DC2296}" type="datetimeFigureOut">
              <a:rPr lang="nl-NL" smtClean="0"/>
              <a:pPr/>
              <a:t>6-11-2014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42260-9F33-4DC5-8996-069B9743C0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04374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21382" y="274638"/>
            <a:ext cx="76226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1382" y="1600200"/>
            <a:ext cx="76226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First level</a:t>
            </a:r>
          </a:p>
          <a:p>
            <a:pPr lvl="1"/>
            <a:r>
              <a:rPr lang="nl-NL" dirty="0" smtClean="0"/>
              <a:t>Second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F1DDA10-B9CD-8849-94C4-88DA94DF17C2}" type="slidenum">
              <a:rPr lang="nl-NL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616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65" r:id="rId8"/>
    <p:sldLayoutId id="2147483766" r:id="rId9"/>
    <p:sldLayoutId id="2147483787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4000" i="1" kern="1200">
          <a:solidFill>
            <a:srgbClr val="004F8E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04F8E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F8E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F8E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F8E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 baseline="0">
          <a:solidFill>
            <a:srgbClr val="004F8E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520825" y="274638"/>
            <a:ext cx="7623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Title</a:t>
            </a:r>
          </a:p>
        </p:txBody>
      </p:sp>
      <p:sp>
        <p:nvSpPr>
          <p:cNvPr id="15667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520825" y="1600200"/>
            <a:ext cx="76231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First level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 eaLnBrk="1" hangingPunct="1">
              <a:defRPr/>
            </a:pPr>
            <a:fld id="{7F277C25-8C4D-485C-A2F8-5115E636E749}" type="slidenum">
              <a:rPr lang="nl-NL" b="0">
                <a:solidFill>
                  <a:prstClr val="black">
                    <a:tint val="75000"/>
                  </a:prstClr>
                </a:solidFill>
              </a:rPr>
              <a:pPr defTabSz="457200" eaLnBrk="1" hangingPunct="1">
                <a:defRPr/>
              </a:pPr>
              <a:t>‹#›</a:t>
            </a:fld>
            <a:endParaRPr lang="nl-NL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19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i="1" kern="1200">
          <a:solidFill>
            <a:srgbClr val="004F8E"/>
          </a:solidFill>
          <a:latin typeface="Georgia"/>
          <a:ea typeface="+mj-ea"/>
          <a:cs typeface="Georgi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004F8E"/>
          </a:solidFill>
          <a:latin typeface="Georgia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004F8E"/>
          </a:solidFill>
          <a:latin typeface="Georgia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004F8E"/>
          </a:solidFill>
          <a:latin typeface="Georgia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004F8E"/>
          </a:solidFill>
          <a:latin typeface="Georgia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 i="1">
          <a:solidFill>
            <a:srgbClr val="004F8E"/>
          </a:solidFill>
          <a:latin typeface="Georgia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 i="1">
          <a:solidFill>
            <a:srgbClr val="004F8E"/>
          </a:solidFill>
          <a:latin typeface="Georgia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 i="1">
          <a:solidFill>
            <a:srgbClr val="004F8E"/>
          </a:solidFill>
          <a:latin typeface="Georgia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 i="1">
          <a:solidFill>
            <a:srgbClr val="004F8E"/>
          </a:solidFill>
          <a:latin typeface="Georgia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4F8E"/>
          </a:solidFill>
          <a:latin typeface="Verdana" pitchFamily="34" charset="0"/>
          <a:ea typeface="+mn-ea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004F8E"/>
          </a:solidFill>
          <a:latin typeface="Verdana" pitchFamily="34" charset="0"/>
          <a:ea typeface="+mn-ea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F8E"/>
          </a:solidFill>
          <a:latin typeface="Verdana" pitchFamily="34" charset="0"/>
          <a:ea typeface="+mn-ea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4F8E"/>
          </a:solidFill>
          <a:latin typeface="Verdana" pitchFamily="34" charset="0"/>
          <a:ea typeface="+mn-ea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004F8E"/>
          </a:solidFill>
          <a:latin typeface="Verdana" pitchFamily="34" charset="0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diagramLayout" Target="../diagrams/layout1.xml"/><Relationship Id="rId3" Type="http://schemas.openxmlformats.org/officeDocument/2006/relationships/hyperlink" Target="http://www.google.nl/url?sa=i&amp;rct=j&amp;q=&amp;esrc=s&amp;source=images&amp;cd=&amp;cad=rja&amp;uact=8&amp;docid=st5jTCt0XoWlYM&amp;tbnid=t9A_T8B0obnoUM:&amp;ved=0CAUQjRw&amp;url=http://www.ditisdenhaag.nl/?p=3772&amp;ei=fbDDU7XLNILtO8uOgOAN&amp;bvm=bv.70810081,d.ZWU&amp;psig=AFQjCNGVRdBhjB9HmUEfXmj0kITWO4tq8w&amp;ust=1405419897850227" TargetMode="External"/><Relationship Id="rId7" Type="http://schemas.openxmlformats.org/officeDocument/2006/relationships/image" Target="../media/image58.jpeg"/><Relationship Id="rId12" Type="http://schemas.openxmlformats.org/officeDocument/2006/relationships/diagramData" Target="../diagrams/data1.xml"/><Relationship Id="rId2" Type="http://schemas.openxmlformats.org/officeDocument/2006/relationships/notesSlide" Target="../notesSlides/notesSlide20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hyperlink" Target="http://www.google.nl/url?sa=i&amp;rct=j&amp;q=moeder+en+dochter+winkelen&amp;source=images&amp;cd=&amp;cad=rja&amp;docid=vMvR3-Lf7LxidM&amp;tbnid=q-mNUcUfpuREQM:&amp;ved=&amp;url=http://www.girlz.nl/life/fun-to-do/3014/verras-je-moeder-op-moederdag&amp;ei=baxrUdf0Le2b0wWugoAY&amp;bvm=bv.45175338,d.d2k&amp;psig=AFQjCNFM-w458LqJp1cCs9PH44CvuK1h_w&amp;ust=1366097390195425" TargetMode="External"/><Relationship Id="rId1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nl/url?sa=i&amp;rct=j&amp;q=woow&amp;source=images&amp;cd=&amp;cad=rja&amp;docid=JHPOUdeMdUFJ7M&amp;tbnid=mwwhFmabSueXZM:&amp;ved=0CAUQjRw&amp;url=http://saciidbarre.wordpress.com/2009/02/28/&amp;ei=imxUUemuBujK0QXzlICYDA&amp;psig=AFQjCNGSSOY3F8_CoosM5UlyQPzz_IIndw&amp;ust=1364573534010042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://www.google.nl/url?sa=i&amp;rct=j&amp;q=woow&amp;source=images&amp;cd=&amp;docid=13H_betaKrXo8M&amp;tbnid=s5FZDa_xIGVkCM:&amp;ved=0CAUQjRw&amp;url=http://jacklyep.blogspot.com/2012/04/detik-permulaan-saya.html&amp;ei=FVVUUfDPD5D30gXo9YHYBw&amp;bvm=bv.44442042,d.d2k&amp;psig=AFQjCNFkHvRASP-KVLCFcgbQ5kGp9Pc8jQ&amp;ust=136456767590449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www.eiffeltoren.net/eiffeltoren.html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4.jpeg"/><Relationship Id="rId10" Type="http://schemas.openxmlformats.org/officeDocument/2006/relationships/hyperlink" Target="http://holland.informationstore.net/main.asp?page=dadetails&amp;ma_id=258&amp;matype=1&amp;archive=0" TargetMode="External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Discovering </a:t>
            </a:r>
            <a:r>
              <a:rPr lang="nl-NL" dirty="0" err="1" smtClean="0"/>
              <a:t>Hospitality</a:t>
            </a:r>
            <a:r>
              <a:rPr lang="nl-NL" dirty="0" smtClean="0"/>
              <a:t> </a:t>
            </a:r>
            <a:r>
              <a:rPr lang="nl-NL" dirty="0" err="1" smtClean="0"/>
              <a:t>Insights</a:t>
            </a:r>
            <a:r>
              <a:rPr lang="nl-NL" dirty="0" smtClean="0"/>
              <a:t> and </a:t>
            </a:r>
            <a:r>
              <a:rPr lang="nl-NL" dirty="0" err="1" smtClean="0"/>
              <a:t>Experiences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2400" dirty="0" smtClean="0"/>
              <a:t>Jan Huizing</a:t>
            </a:r>
          </a:p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3995936" y="6093296"/>
            <a:ext cx="4304597" cy="216000"/>
          </a:xfrm>
        </p:spPr>
        <p:txBody>
          <a:bodyPr/>
          <a:lstStyle/>
          <a:p>
            <a:r>
              <a:rPr lang="nl-NL" dirty="0" err="1" smtClean="0"/>
              <a:t>Euhofa</a:t>
            </a:r>
            <a:r>
              <a:rPr lang="nl-NL" dirty="0" smtClean="0"/>
              <a:t> </a:t>
            </a:r>
            <a:r>
              <a:rPr lang="nl-NL" dirty="0" err="1" smtClean="0"/>
              <a:t>Annual</a:t>
            </a:r>
            <a:r>
              <a:rPr lang="nl-NL" dirty="0" smtClean="0"/>
              <a:t> Conference </a:t>
            </a:r>
            <a:r>
              <a:rPr lang="nl-NL" dirty="0" err="1" smtClean="0"/>
              <a:t>Nov</a:t>
            </a:r>
            <a:r>
              <a:rPr lang="nl-NL" dirty="0" smtClean="0"/>
              <a:t> 3, 2014, The </a:t>
            </a:r>
            <a:r>
              <a:rPr lang="nl-NL" dirty="0" err="1" smtClean="0"/>
              <a:t>Hague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1800" dirty="0" smtClean="0"/>
              <a:t> Strategic Management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 City </a:t>
            </a:r>
            <a:r>
              <a:rPr lang="de-DE" sz="1800" dirty="0" err="1" smtClean="0"/>
              <a:t>Hospitality</a:t>
            </a:r>
            <a:r>
              <a:rPr lang="de-DE" sz="1800" dirty="0" smtClean="0"/>
              <a:t> design &amp; </a:t>
            </a:r>
            <a:r>
              <a:rPr lang="de-DE" sz="1800" dirty="0" err="1" smtClean="0"/>
              <a:t>change</a:t>
            </a:r>
            <a:endParaRPr lang="de-DE" sz="1800" dirty="0" smtClean="0"/>
          </a:p>
          <a:p>
            <a:endParaRPr lang="nl-NL" dirty="0"/>
          </a:p>
        </p:txBody>
      </p:sp>
      <p:pic>
        <p:nvPicPr>
          <p:cNvPr id="9" name="Picture 2" descr="Jan Huizin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323528" y="4509120"/>
            <a:ext cx="2736574" cy="182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97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3"/>
            <a:ext cx="5904656" cy="6010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46977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11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7666773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245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12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11"/>
          <a:stretch/>
        </p:blipFill>
        <p:spPr bwMode="auto">
          <a:xfrm>
            <a:off x="1187624" y="188640"/>
            <a:ext cx="774550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59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13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7740352" cy="60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56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 </a:t>
            </a:r>
            <a:fld id="{1F1A4486-E542-40C7-9B26-CD4D6E8F9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578" name="Picture 2" descr="http://www.dailyhtcblog.com/wp-content/uploads/2010/11/layar_dreamcatcher_keynote09_template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" y="260648"/>
            <a:ext cx="8964488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72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15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13314" name="Picture 2" descr="http://image.slidesharecdn.com/destinationmarketing-howtomakeitinaworldwithdigitalmobileandnewtravelbehaviour-140410161829-phpapp02/95/destination-marketing-has-changed-how-to-make-it-in-digital-mobile-and-new-travel-behaviour-15-638.jpg?cb=13977579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34" y="476672"/>
            <a:ext cx="7803338" cy="5858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15" y="188640"/>
            <a:ext cx="1677857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003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16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5" name="Picture 2" descr="D:\Dropbox\CITY MARKETING\fotos, etc. voor presentaties\mensen in de b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7056784" cy="5953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769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326" b="26326"/>
          <a:stretch>
            <a:fillRect/>
          </a:stretch>
        </p:blipFill>
        <p:spPr>
          <a:xfrm>
            <a:off x="1115616" y="620688"/>
            <a:ext cx="7888233" cy="5612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372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18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78" y="476672"/>
            <a:ext cx="777686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46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533" b="21533"/>
          <a:stretch>
            <a:fillRect/>
          </a:stretch>
        </p:blipFill>
        <p:spPr>
          <a:xfrm>
            <a:off x="899592" y="188640"/>
            <a:ext cx="8122107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3398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Let’s</a:t>
            </a:r>
            <a:r>
              <a:rPr lang="nl-NL" dirty="0" smtClean="0"/>
              <a:t> talk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8372258" y="6356350"/>
            <a:ext cx="771742" cy="501650"/>
          </a:xfrm>
          <a:prstGeom prst="rect">
            <a:avLst/>
          </a:prstGeom>
        </p:spPr>
        <p:txBody>
          <a:bodyPr/>
          <a:lstStyle/>
          <a:p>
            <a:fld id="{3C942260-9F33-4DC5-8996-069B9743C025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1691680" y="1988840"/>
            <a:ext cx="64807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Hospitality</a:t>
            </a: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  <a:latin typeface="verdana"/>
                <a:cs typeface="verdana"/>
              </a:rPr>
              <a:t>Insights City Hospitality</a:t>
            </a:r>
          </a:p>
          <a:p>
            <a:r>
              <a:rPr lang="en-GB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Visitor Journey perspective</a:t>
            </a:r>
          </a:p>
          <a:p>
            <a:r>
              <a:rPr lang="en-GB" sz="2800" dirty="0" smtClean="0">
                <a:solidFill>
                  <a:schemeClr val="accent5">
                    <a:lumMod val="75000"/>
                  </a:schemeClr>
                </a:solidFill>
                <a:latin typeface="verdana"/>
                <a:cs typeface="verdana"/>
              </a:rPr>
              <a:t>OK or Wow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  <a:latin typeface="verdana"/>
                <a:cs typeface="verdana"/>
              </a:rPr>
              <a:t>Managing (city) hospitality</a:t>
            </a:r>
          </a:p>
          <a:p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verdana"/>
                <a:cs typeface="verdana"/>
              </a:rPr>
              <a:t>Best practice</a:t>
            </a:r>
          </a:p>
        </p:txBody>
      </p:sp>
    </p:spTree>
    <p:extLst>
      <p:ext uri="{BB962C8B-B14F-4D97-AF65-F5344CB8AC3E}">
        <p14:creationId xmlns="" xmlns:p14="http://schemas.microsoft.com/office/powerpoint/2010/main" val="33214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52AB6-4DBC-4EC7-A537-9DAF82D11848}" type="slidenum">
              <a:rPr lang="en-US" alt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alt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C:\Users\Karoline\AppData\Local\Microsoft\Windows\Temporary Internet Files\Content.IE5\8S09GV35\desindes_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69" y="113766"/>
            <a:ext cx="4248472" cy="63790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3394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3160712"/>
            <a:ext cx="8229600" cy="32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endParaRPr lang="en-US" b="1" dirty="0" smtClean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endParaRPr lang="en-US" b="1" dirty="0" smtClean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endParaRPr lang="en-US" b="1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endParaRPr lang="en-US" b="1" dirty="0" smtClean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endParaRPr lang="en-US" b="1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endParaRPr lang="en-US" b="1" dirty="0" smtClean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endParaRPr lang="en-US" b="1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2290" name="Picture 2" descr="http://juristen-online.nl/sitefiles/image/Fi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703871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595849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!</a:t>
            </a:r>
            <a:endParaRPr lang="nl-NL" dirty="0"/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50" b="2250"/>
          <a:stretch>
            <a:fillRect/>
          </a:stretch>
        </p:blipFill>
        <p:spPr>
          <a:xfrm>
            <a:off x="107504" y="188640"/>
            <a:ext cx="9051449" cy="656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185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In the </a:t>
            </a:r>
            <a:r>
              <a:rPr lang="nl-NL" dirty="0" err="1" smtClean="0"/>
              <a:t>meantime</a:t>
            </a:r>
            <a:r>
              <a:rPr lang="nl-NL" dirty="0" smtClean="0"/>
              <a:t>…..   </a:t>
            </a:r>
            <a:r>
              <a:rPr lang="nl-NL" dirty="0" err="1" smtClean="0"/>
              <a:t>not</a:t>
            </a:r>
            <a:r>
              <a:rPr lang="nl-NL" dirty="0" smtClean="0"/>
              <a:t>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missed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23</a:t>
            </a:fld>
            <a:endParaRPr lang="nl-NL" dirty="0">
              <a:solidFill>
                <a:srgbClr val="004F8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 dirty="0"/>
          </a:p>
        </p:txBody>
      </p:sp>
      <p:pic>
        <p:nvPicPr>
          <p:cNvPr id="148482" name="Picture 2" descr="http://blog.logodesignguru.com/wp-content/uploads/2014/06/Time-For-a-Bre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-1"/>
            <a:ext cx="8460432" cy="5320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4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In the </a:t>
            </a:r>
            <a:r>
              <a:rPr lang="nl-NL" dirty="0" err="1" smtClean="0"/>
              <a:t>meantime</a:t>
            </a:r>
            <a:r>
              <a:rPr lang="nl-NL" dirty="0" smtClean="0"/>
              <a:t>…..   </a:t>
            </a:r>
            <a:r>
              <a:rPr lang="nl-NL" dirty="0" err="1" smtClean="0"/>
              <a:t>not</a:t>
            </a:r>
            <a:r>
              <a:rPr lang="nl-NL" dirty="0" smtClean="0"/>
              <a:t>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missed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24</a:t>
            </a:fld>
            <a:endParaRPr lang="nl-NL" dirty="0">
              <a:solidFill>
                <a:srgbClr val="004F8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 dirty="0"/>
          </a:p>
        </p:txBody>
      </p:sp>
      <p:pic>
        <p:nvPicPr>
          <p:cNvPr id="151554" name="Picture 2" descr="http://upload.wikimedia.org/wikipedia/commons/thumb/1/13/Panorama_Mesdag.jpg/266px-Panorama_Mesd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620688"/>
            <a:ext cx="6264696" cy="4710297"/>
          </a:xfrm>
          <a:prstGeom prst="rect">
            <a:avLst/>
          </a:prstGeom>
          <a:noFill/>
        </p:spPr>
      </p:pic>
      <p:pic>
        <p:nvPicPr>
          <p:cNvPr id="151556" name="Picture 4" descr="http://www.schuttelaar.nl/uploaded_files/site_images/misc/rou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068961"/>
            <a:ext cx="1835696" cy="1174846"/>
          </a:xfrm>
          <a:prstGeom prst="rect">
            <a:avLst/>
          </a:prstGeom>
          <a:noFill/>
        </p:spPr>
      </p:pic>
      <p:pic>
        <p:nvPicPr>
          <p:cNvPr id="8" name="Picture 2" descr="http://blog.logodesignguru.com/wp-content/uploads/2014/06/Time-For-a-Brea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3385" y="6021287"/>
            <a:ext cx="1330615" cy="83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4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In the </a:t>
            </a:r>
            <a:r>
              <a:rPr lang="nl-NL" dirty="0" err="1" smtClean="0"/>
              <a:t>meantime</a:t>
            </a:r>
            <a:r>
              <a:rPr lang="nl-NL" dirty="0" smtClean="0"/>
              <a:t>…..   </a:t>
            </a:r>
            <a:r>
              <a:rPr lang="nl-NL" dirty="0" err="1" smtClean="0"/>
              <a:t>not</a:t>
            </a:r>
            <a:r>
              <a:rPr lang="nl-NL" dirty="0" smtClean="0"/>
              <a:t>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missed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25</a:t>
            </a:fld>
            <a:endParaRPr lang="nl-NL" dirty="0">
              <a:solidFill>
                <a:srgbClr val="004F8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 dirty="0"/>
          </a:p>
        </p:txBody>
      </p:sp>
      <p:pic>
        <p:nvPicPr>
          <p:cNvPr id="150530" name="Picture 2" descr="http://verhaal140.files.wordpress.com/2011/11/panorama-duin-gro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20000" cy="5067301"/>
          </a:xfrm>
          <a:prstGeom prst="rect">
            <a:avLst/>
          </a:prstGeom>
          <a:noFill/>
        </p:spPr>
      </p:pic>
      <p:pic>
        <p:nvPicPr>
          <p:cNvPr id="150532" name="Picture 4" descr="http://www.eenweekendweg.nl/den-haag/panorama-mesdag-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1680121" cy="2520182"/>
          </a:xfrm>
          <a:prstGeom prst="rect">
            <a:avLst/>
          </a:prstGeom>
          <a:noFill/>
        </p:spPr>
      </p:pic>
      <p:pic>
        <p:nvPicPr>
          <p:cNvPr id="8" name="Picture 2" descr="http://blog.logodesignguru.com/wp-content/uploads/2014/06/Time-For-a-Brea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2413" y="6165305"/>
            <a:ext cx="1101587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4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In the </a:t>
            </a:r>
            <a:r>
              <a:rPr lang="nl-NL" dirty="0" err="1" smtClean="0"/>
              <a:t>meantime</a:t>
            </a:r>
            <a:r>
              <a:rPr lang="nl-NL" dirty="0" smtClean="0"/>
              <a:t>…..   </a:t>
            </a:r>
            <a:r>
              <a:rPr lang="nl-NL" dirty="0" err="1" smtClean="0"/>
              <a:t>not</a:t>
            </a:r>
            <a:r>
              <a:rPr lang="nl-NL" dirty="0" smtClean="0"/>
              <a:t>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missed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26</a:t>
            </a:fld>
            <a:endParaRPr lang="nl-NL" dirty="0">
              <a:solidFill>
                <a:srgbClr val="004F8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 dirty="0"/>
          </a:p>
        </p:txBody>
      </p:sp>
      <p:pic>
        <p:nvPicPr>
          <p:cNvPr id="149506" name="Picture 2" descr="http://media.uitburo.nl/gfx/content/Museumagenda%20Den%20Haag%20met%20de%20vaste%20tentoonstelling%20in%20Panorama%20Mesd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4664"/>
            <a:ext cx="6949237" cy="4756368"/>
          </a:xfrm>
          <a:prstGeom prst="rect">
            <a:avLst/>
          </a:prstGeom>
          <a:noFill/>
        </p:spPr>
      </p:pic>
      <p:pic>
        <p:nvPicPr>
          <p:cNvPr id="149508" name="Picture 4" descr="http://panorama-mesdag.com/Afbeeldingen/Bomschuiten%20op%20Panorama%20Mesdag.jpg?quality=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277188"/>
            <a:ext cx="3275856" cy="2312051"/>
          </a:xfrm>
          <a:prstGeom prst="rect">
            <a:avLst/>
          </a:prstGeom>
          <a:noFill/>
        </p:spPr>
      </p:pic>
      <p:pic>
        <p:nvPicPr>
          <p:cNvPr id="149510" name="Picture 6" descr="http://www.haagschebluf.com/wp-content/uploads/2013/03/panorama-mesdag-websi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1187624" cy="1322221"/>
          </a:xfrm>
          <a:prstGeom prst="rect">
            <a:avLst/>
          </a:prstGeom>
          <a:noFill/>
        </p:spPr>
      </p:pic>
      <p:pic>
        <p:nvPicPr>
          <p:cNvPr id="8" name="Picture 2" descr="http://blog.logodesignguru.com/wp-content/uploads/2014/06/Time-For-a-Brea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413" y="6165305"/>
            <a:ext cx="1101587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4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!</a:t>
            </a:r>
            <a:endParaRPr lang="nl-NL" dirty="0"/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50" b="2250"/>
          <a:stretch>
            <a:fillRect/>
          </a:stretch>
        </p:blipFill>
        <p:spPr>
          <a:xfrm>
            <a:off x="107504" y="188640"/>
            <a:ext cx="9051449" cy="656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185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764704"/>
            <a:ext cx="9144000" cy="6093296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endParaRPr lang="en-US" sz="14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-198276" y="-66690"/>
            <a:ext cx="9540551" cy="78579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33CC33"/>
                </a:solidFill>
              </a:rPr>
              <a:t>Cityhospitality</a:t>
            </a:r>
            <a:r>
              <a:rPr lang="en-US" b="1" dirty="0" smtClean="0">
                <a:solidFill>
                  <a:srgbClr val="33CC33"/>
                </a:solidFill>
              </a:rPr>
              <a:t> e    </a:t>
            </a:r>
            <a:r>
              <a:rPr lang="en-US" b="1" dirty="0" err="1" smtClean="0">
                <a:solidFill>
                  <a:srgbClr val="33CC33"/>
                </a:solidFill>
              </a:rPr>
              <a:t>perience</a:t>
            </a:r>
            <a:r>
              <a:rPr lang="en-US" b="1" dirty="0" smtClean="0">
                <a:solidFill>
                  <a:srgbClr val="33CC33"/>
                </a:solidFill>
              </a:rPr>
              <a:t> Model    </a:t>
            </a:r>
            <a:r>
              <a:rPr lang="en-US" sz="2400" b="0" dirty="0" smtClean="0">
                <a:solidFill>
                  <a:srgbClr val="FF0000"/>
                </a:solidFill>
              </a:rPr>
              <a:t>                                                                        </a:t>
            </a:r>
            <a:endParaRPr lang="en-US" sz="800" b="0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596" y="1928802"/>
            <a:ext cx="8352927" cy="3615730"/>
            <a:chOff x="1056" y="1440"/>
            <a:chExt cx="4176" cy="1824"/>
          </a:xfrm>
        </p:grpSpPr>
        <p:sp>
          <p:nvSpPr>
            <p:cNvPr id="11269" name="Oval 5"/>
            <p:cNvSpPr>
              <a:spLocks noChangeArrowheads="1"/>
            </p:cNvSpPr>
            <p:nvPr/>
          </p:nvSpPr>
          <p:spPr bwMode="auto">
            <a:xfrm>
              <a:off x="1056" y="1440"/>
              <a:ext cx="1872" cy="1824"/>
            </a:xfrm>
            <a:prstGeom prst="ellipse">
              <a:avLst/>
            </a:prstGeom>
            <a:noFill/>
            <a:ln w="13335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fontAlgn="auto" hangingPunct="1">
                <a:spcBef>
                  <a:spcPct val="0"/>
                </a:spcBef>
                <a:spcAft>
                  <a:spcPts val="0"/>
                </a:spcAft>
              </a:pPr>
              <a:endParaRPr lang="en-US" sz="2400" b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270" name="Oval 6"/>
            <p:cNvSpPr>
              <a:spLocks noChangeArrowheads="1"/>
            </p:cNvSpPr>
            <p:nvPr/>
          </p:nvSpPr>
          <p:spPr bwMode="auto">
            <a:xfrm>
              <a:off x="2208" y="1440"/>
              <a:ext cx="1872" cy="1824"/>
            </a:xfrm>
            <a:prstGeom prst="ellipse">
              <a:avLst/>
            </a:prstGeom>
            <a:noFill/>
            <a:ln w="13335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fontAlgn="auto" hangingPunct="1">
                <a:spcBef>
                  <a:spcPct val="0"/>
                </a:spcBef>
                <a:spcAft>
                  <a:spcPts val="0"/>
                </a:spcAft>
              </a:pPr>
              <a:endParaRPr lang="en-US" sz="2400" b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271" name="Oval 7"/>
            <p:cNvSpPr>
              <a:spLocks noChangeArrowheads="1"/>
            </p:cNvSpPr>
            <p:nvPr/>
          </p:nvSpPr>
          <p:spPr bwMode="auto">
            <a:xfrm>
              <a:off x="3360" y="1440"/>
              <a:ext cx="1872" cy="1824"/>
            </a:xfrm>
            <a:prstGeom prst="ellipse">
              <a:avLst/>
            </a:prstGeom>
            <a:noFill/>
            <a:ln w="13335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fontAlgn="auto" hangingPunct="1">
                <a:spcBef>
                  <a:spcPct val="0"/>
                </a:spcBef>
                <a:spcAft>
                  <a:spcPts val="0"/>
                </a:spcAft>
              </a:pPr>
              <a:endParaRPr lang="en-US" sz="2400" b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124076" y="5445791"/>
            <a:ext cx="4608513" cy="882420"/>
            <a:chOff x="1659" y="3501"/>
            <a:chExt cx="2903" cy="432"/>
          </a:xfrm>
          <a:solidFill>
            <a:srgbClr val="FFFF00"/>
          </a:solidFill>
        </p:grpSpPr>
        <p:sp>
          <p:nvSpPr>
            <p:cNvPr id="11274" name="Text Box 10"/>
            <p:cNvSpPr txBox="1">
              <a:spLocks noChangeArrowheads="1"/>
            </p:cNvSpPr>
            <p:nvPr/>
          </p:nvSpPr>
          <p:spPr bwMode="auto">
            <a:xfrm>
              <a:off x="2430" y="3606"/>
              <a:ext cx="1769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ct val="0"/>
                </a:spcBef>
                <a:spcAft>
                  <a:spcPts val="0"/>
                </a:spcAft>
              </a:pPr>
              <a:r>
                <a:rPr lang="nl-NL" sz="2000" b="0" dirty="0" err="1" smtClean="0">
                  <a:solidFill>
                    <a:prstClr val="black"/>
                  </a:solidFill>
                  <a:latin typeface="Calibri"/>
                </a:rPr>
                <a:t>Guest</a:t>
              </a:r>
              <a:r>
                <a:rPr lang="nl-NL" sz="2000" b="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nl-NL" sz="2000" b="0" dirty="0" err="1" smtClean="0">
                  <a:solidFill>
                    <a:prstClr val="black"/>
                  </a:solidFill>
                  <a:latin typeface="Calibri"/>
                </a:rPr>
                <a:t>Value</a:t>
              </a:r>
              <a:r>
                <a:rPr lang="nl-NL" sz="2000" b="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nl-NL" sz="2000" b="0" dirty="0" err="1" smtClean="0">
                  <a:solidFill>
                    <a:prstClr val="black"/>
                  </a:solidFill>
                  <a:latin typeface="Calibri"/>
                </a:rPr>
                <a:t>perception</a:t>
              </a:r>
              <a:endParaRPr lang="nl-NL" sz="14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75" name="AutoShape 11"/>
            <p:cNvSpPr>
              <a:spLocks noChangeArrowheads="1"/>
            </p:cNvSpPr>
            <p:nvPr/>
          </p:nvSpPr>
          <p:spPr bwMode="auto">
            <a:xfrm flipH="1">
              <a:off x="1659" y="3501"/>
              <a:ext cx="2903" cy="432"/>
            </a:xfrm>
            <a:prstGeom prst="curvedUpArrow">
              <a:avLst>
                <a:gd name="adj1" fmla="val 42222"/>
                <a:gd name="adj2" fmla="val 130988"/>
                <a:gd name="adj3" fmla="val 34722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278" name="AutoShape 14"/>
          <p:cNvSpPr>
            <a:spLocks noChangeArrowheads="1"/>
          </p:cNvSpPr>
          <p:nvPr/>
        </p:nvSpPr>
        <p:spPr bwMode="auto">
          <a:xfrm flipV="1">
            <a:off x="2555776" y="1124744"/>
            <a:ext cx="4464496" cy="863600"/>
          </a:xfrm>
          <a:prstGeom prst="curvedUpArrow">
            <a:avLst>
              <a:gd name="adj1" fmla="val 42222"/>
              <a:gd name="adj2" fmla="val 130988"/>
              <a:gd name="adj3" fmla="val 347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2857488" y="2786058"/>
            <a:ext cx="136815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3600" b="0" dirty="0" err="1">
                <a:solidFill>
                  <a:prstClr val="black"/>
                </a:solidFill>
                <a:latin typeface="Calibri"/>
              </a:rPr>
              <a:t>D</a:t>
            </a:r>
            <a:r>
              <a:rPr lang="en-US" sz="1400" b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oelstel</a:t>
            </a:r>
            <a:r>
              <a:rPr lang="en-US" sz="1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1400" b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lingen</a:t>
            </a:r>
            <a:endParaRPr lang="en-US" sz="14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3600" b="0" dirty="0" err="1">
                <a:solidFill>
                  <a:prstClr val="black"/>
                </a:solidFill>
                <a:latin typeface="Calibri"/>
                <a:cs typeface="Calibri" pitchFamily="34" charset="0"/>
              </a:rPr>
              <a:t>V</a:t>
            </a:r>
            <a:r>
              <a:rPr lang="en-US" sz="1400" b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erwachting</a:t>
            </a:r>
            <a:r>
              <a:rPr lang="en-US" sz="1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  </a:t>
            </a:r>
            <a:r>
              <a:rPr lang="en-US" sz="1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en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683568" y="2708920"/>
            <a:ext cx="266429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3200" b="0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Residents</a:t>
            </a:r>
            <a:endParaRPr lang="nl-NL" sz="3200" b="0" dirty="0">
              <a:solidFill>
                <a:prstClr val="black"/>
              </a:solidFill>
              <a:latin typeface="Calibri"/>
              <a:cs typeface="Calibri" pitchFamily="34" charset="0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3200" b="0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Companies</a:t>
            </a:r>
            <a:endParaRPr lang="nl-NL" sz="3200" b="0" dirty="0">
              <a:solidFill>
                <a:prstClr val="black"/>
              </a:solidFill>
              <a:latin typeface="Calibri"/>
              <a:cs typeface="Calibri" pitchFamily="34" charset="0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3200" b="0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Visitors</a:t>
            </a:r>
            <a:endParaRPr lang="nl-NL" sz="3200" b="0" dirty="0">
              <a:solidFill>
                <a:prstClr val="black"/>
              </a:solidFill>
              <a:latin typeface="Calibri"/>
              <a:cs typeface="Calibri" pitchFamily="34" charset="0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endParaRPr lang="nl-NL" sz="20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1600" b="0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  </a:t>
            </a:r>
            <a:r>
              <a:rPr lang="nl-NL" sz="1600" b="0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needs</a:t>
            </a:r>
            <a:r>
              <a:rPr lang="nl-NL" sz="1600" b="0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, wants, goals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1600" b="0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        </a:t>
            </a:r>
            <a:r>
              <a:rPr lang="nl-NL" sz="1600" b="0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expectations</a:t>
            </a:r>
            <a:endParaRPr lang="nl-NL" sz="1600" b="0" dirty="0">
              <a:solidFill>
                <a:prstClr val="black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5148064" y="2708920"/>
            <a:ext cx="1296144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3600" b="0" dirty="0">
                <a:solidFill>
                  <a:prstClr val="black"/>
                </a:solidFill>
                <a:latin typeface="Calibri"/>
              </a:rPr>
              <a:t>G</a:t>
            </a:r>
            <a:r>
              <a:rPr lang="nl-NL" sz="1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astgericht </a:t>
            </a:r>
            <a:br>
              <a:rPr lang="nl-NL" sz="1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nl-NL" sz="1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 gedrag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3600" b="0" dirty="0">
                <a:solidFill>
                  <a:prstClr val="black"/>
                </a:solidFill>
                <a:latin typeface="Calibri"/>
                <a:cs typeface="Calibri" pitchFamily="34" charset="0"/>
              </a:rPr>
              <a:t>H</a:t>
            </a:r>
            <a:r>
              <a:rPr lang="nl-NL" sz="1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nl-NL" sz="1400" b="0" dirty="0">
                <a:solidFill>
                  <a:prstClr val="black"/>
                </a:solidFill>
                <a:latin typeface="Calibri"/>
                <a:cs typeface="Calibri" pitchFamily="34" charset="0"/>
              </a:rPr>
              <a:t>rdware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3600" b="0" dirty="0">
                <a:solidFill>
                  <a:prstClr val="black"/>
                </a:solidFill>
                <a:latin typeface="Calibri"/>
                <a:cs typeface="Calibri" pitchFamily="34" charset="0"/>
              </a:rPr>
              <a:t>A</a:t>
            </a:r>
            <a:r>
              <a:rPr lang="nl-NL" sz="1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tmosfeer</a:t>
            </a:r>
            <a:endParaRPr lang="nl-NL" sz="1400" b="0" dirty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endParaRPr lang="en-US" sz="3600" b="0" dirty="0">
              <a:solidFill>
                <a:srgbClr val="000099"/>
              </a:solidFill>
              <a:latin typeface="Univers 55"/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6372200" y="2492896"/>
            <a:ext cx="2357454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3200" b="0" dirty="0" smtClean="0">
                <a:solidFill>
                  <a:prstClr val="black"/>
                </a:solidFill>
                <a:latin typeface="Calibri"/>
              </a:rPr>
              <a:t>Hospitable City hosts</a:t>
            </a:r>
            <a:endParaRPr lang="en-US" sz="3200" b="0" dirty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endParaRPr lang="en-US" sz="2000" b="0" dirty="0">
              <a:solidFill>
                <a:prstClr val="black"/>
              </a:solidFill>
              <a:latin typeface="Calibri" pitchFamily="34" charset="0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endParaRPr lang="nl-NL" sz="1400" b="0" dirty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1400" b="0" dirty="0" smtClean="0">
                <a:solidFill>
                  <a:prstClr val="black"/>
                </a:solidFill>
                <a:latin typeface="Calibri"/>
              </a:rPr>
              <a:t>Performance </a:t>
            </a:r>
            <a:r>
              <a:rPr lang="nl-NL" sz="1400" b="0" dirty="0" err="1" smtClean="0">
                <a:solidFill>
                  <a:prstClr val="black"/>
                </a:solidFill>
                <a:latin typeface="Calibri"/>
              </a:rPr>
              <a:t>by</a:t>
            </a:r>
            <a:r>
              <a:rPr lang="nl-NL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sz="1400" b="0" dirty="0" err="1" smtClean="0">
                <a:solidFill>
                  <a:prstClr val="black"/>
                </a:solidFill>
                <a:latin typeface="Calibri"/>
              </a:rPr>
              <a:t>inter-dependent</a:t>
            </a:r>
            <a:r>
              <a:rPr lang="nl-NL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sz="1400" b="0" dirty="0" err="1" smtClean="0">
                <a:solidFill>
                  <a:prstClr val="black"/>
                </a:solidFill>
                <a:latin typeface="Calibri"/>
              </a:rPr>
              <a:t>various</a:t>
            </a:r>
            <a:r>
              <a:rPr lang="nl-NL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sz="1400" b="0" dirty="0" err="1" smtClean="0">
                <a:solidFill>
                  <a:prstClr val="black"/>
                </a:solidFill>
                <a:latin typeface="Calibri"/>
              </a:rPr>
              <a:t>Hosts</a:t>
            </a:r>
            <a:endParaRPr lang="nl-NL" sz="1400" b="0" dirty="0" smtClean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nl-NL" sz="1400" b="0" dirty="0" smtClean="0">
                <a:solidFill>
                  <a:prstClr val="black"/>
                </a:solidFill>
                <a:latin typeface="Calibri"/>
              </a:rPr>
              <a:t>hardware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nl-NL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sz="1400" b="0" dirty="0" err="1" smtClean="0">
                <a:solidFill>
                  <a:prstClr val="black"/>
                </a:solidFill>
                <a:latin typeface="Calibri"/>
              </a:rPr>
              <a:t>atmosphere</a:t>
            </a:r>
            <a:endParaRPr lang="nl-NL" sz="1400" b="0" dirty="0" smtClean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nl-NL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sz="1400" b="0" dirty="0" err="1" smtClean="0">
                <a:solidFill>
                  <a:prstClr val="black"/>
                </a:solidFill>
                <a:latin typeface="Calibri"/>
              </a:rPr>
              <a:t>behaviour</a:t>
            </a:r>
            <a:endParaRPr lang="nl-NL" sz="1400" b="0" dirty="0" smtClean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nl-NL" sz="14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3203848" y="1340768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2000" b="0" dirty="0" err="1" smtClean="0">
                <a:solidFill>
                  <a:prstClr val="black"/>
                </a:solidFill>
                <a:latin typeface="Calibri"/>
              </a:rPr>
              <a:t>Economic</a:t>
            </a:r>
            <a:r>
              <a:rPr lang="nl-NL" sz="20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sz="2000" b="0" dirty="0" err="1" smtClean="0">
                <a:solidFill>
                  <a:prstClr val="black"/>
                </a:solidFill>
                <a:latin typeface="Calibri"/>
              </a:rPr>
              <a:t>value</a:t>
            </a:r>
            <a:r>
              <a:rPr lang="nl-NL" sz="20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sz="2000" b="0" dirty="0" err="1" smtClean="0">
                <a:solidFill>
                  <a:prstClr val="black"/>
                </a:solidFill>
                <a:latin typeface="Calibri"/>
              </a:rPr>
              <a:t>creation</a:t>
            </a:r>
            <a:endParaRPr lang="en-US" sz="3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vaal 23"/>
          <p:cNvSpPr/>
          <p:nvPr/>
        </p:nvSpPr>
        <p:spPr>
          <a:xfrm>
            <a:off x="2714612" y="1928802"/>
            <a:ext cx="3714776" cy="3600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779912" y="2204864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1400" b="0" dirty="0">
                <a:solidFill>
                  <a:prstClr val="black"/>
                </a:solidFill>
                <a:latin typeface="Calibri"/>
                <a:cs typeface="Calibri" pitchFamily="34" charset="0"/>
              </a:rPr>
              <a:t>Ervaren</a:t>
            </a:r>
            <a:br>
              <a:rPr lang="nl-NL" sz="1400" b="0" dirty="0">
                <a:solidFill>
                  <a:prstClr val="black"/>
                </a:solidFill>
                <a:latin typeface="Calibri"/>
                <a:cs typeface="Calibri" pitchFamily="34" charset="0"/>
              </a:rPr>
            </a:br>
            <a:r>
              <a:rPr lang="nl-NL" sz="1400" b="0" dirty="0">
                <a:solidFill>
                  <a:prstClr val="black"/>
                </a:solidFill>
                <a:latin typeface="Calibri"/>
                <a:cs typeface="Calibri" pitchFamily="34" charset="0"/>
              </a:rPr>
              <a:t> gastvrijheids-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1400" b="0" dirty="0">
                <a:solidFill>
                  <a:prstClr val="black"/>
                </a:solidFill>
                <a:latin typeface="Calibri"/>
                <a:cs typeface="Calibri" pitchFamily="34" charset="0"/>
              </a:rPr>
              <a:t>beleving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99992" y="-243408"/>
            <a:ext cx="50405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14744" y="4071942"/>
            <a:ext cx="1819729" cy="1428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2800" dirty="0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City-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2800" dirty="0" err="1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Hospitality</a:t>
            </a:r>
            <a:endParaRPr lang="nl-NL" sz="2800" dirty="0">
              <a:ln w="18000">
                <a:solidFill>
                  <a:srgbClr val="33CC33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2800" dirty="0" err="1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Experience</a:t>
            </a:r>
            <a:endParaRPr lang="en-US" sz="2800" dirty="0">
              <a:ln w="18000">
                <a:solidFill>
                  <a:srgbClr val="33CC33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22" name="Ovaal 21"/>
          <p:cNvSpPr/>
          <p:nvPr/>
        </p:nvSpPr>
        <p:spPr>
          <a:xfrm>
            <a:off x="2771800" y="1916832"/>
            <a:ext cx="3714776" cy="3600400"/>
          </a:xfrm>
          <a:prstGeom prst="ellipse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7" name="Rectangle 3"/>
          <p:cNvSpPr/>
          <p:nvPr/>
        </p:nvSpPr>
        <p:spPr>
          <a:xfrm>
            <a:off x="2915816" y="2276872"/>
            <a:ext cx="333456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5400" dirty="0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City-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5400" dirty="0" err="1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Hospitality</a:t>
            </a:r>
            <a:endParaRPr lang="nl-NL" sz="5400" dirty="0">
              <a:ln w="18000">
                <a:solidFill>
                  <a:srgbClr val="33CC33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5400" dirty="0" err="1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Experience</a:t>
            </a:r>
            <a:endParaRPr lang="en-US" sz="5400" dirty="0">
              <a:ln w="18000">
                <a:solidFill>
                  <a:srgbClr val="33CC33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28" name="Ovaal 27"/>
          <p:cNvSpPr/>
          <p:nvPr/>
        </p:nvSpPr>
        <p:spPr>
          <a:xfrm>
            <a:off x="2771800" y="1916832"/>
            <a:ext cx="3714776" cy="3600400"/>
          </a:xfrm>
          <a:prstGeom prst="ellipse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9" name="Rectangle 3"/>
          <p:cNvSpPr/>
          <p:nvPr/>
        </p:nvSpPr>
        <p:spPr>
          <a:xfrm>
            <a:off x="2915816" y="2276872"/>
            <a:ext cx="333456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5400" dirty="0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City-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5400" dirty="0" err="1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Hospitality</a:t>
            </a:r>
            <a:endParaRPr lang="nl-NL" sz="5400" dirty="0">
              <a:ln w="18000">
                <a:solidFill>
                  <a:srgbClr val="33CC33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nl-NL" sz="5400" dirty="0" err="1">
                <a:ln w="18000">
                  <a:solidFill>
                    <a:srgbClr val="33CC33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 pitchFamily="34" charset="0"/>
              </a:rPr>
              <a:t>Experience</a:t>
            </a:r>
            <a:endParaRPr lang="en-US" sz="5400" dirty="0">
              <a:ln w="18000">
                <a:solidFill>
                  <a:srgbClr val="33CC33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8676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29</a:t>
            </a:fld>
            <a:endParaRPr lang="nl-NL" dirty="0">
              <a:solidFill>
                <a:srgbClr val="004F8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0" dirty="0" err="1" smtClean="0"/>
              <a:t>Based</a:t>
            </a:r>
            <a:r>
              <a:rPr lang="nl-NL" b="0" dirty="0" smtClean="0"/>
              <a:t> </a:t>
            </a:r>
            <a:r>
              <a:rPr lang="nl-NL" b="0" dirty="0" err="1" smtClean="0"/>
              <a:t>on</a:t>
            </a:r>
            <a:r>
              <a:rPr lang="nl-NL" b="0" dirty="0" smtClean="0"/>
              <a:t> Kano</a:t>
            </a:r>
            <a:endParaRPr lang="nl-NL" b="0" dirty="0"/>
          </a:p>
        </p:txBody>
      </p:sp>
      <p:pic>
        <p:nvPicPr>
          <p:cNvPr id="134146" name="Picture 2" descr="http://www.isixsigma.com/wp-content/uploads/images/stories/migrated/graphics/870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40768"/>
            <a:ext cx="6195687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4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60350"/>
            <a:ext cx="8715404" cy="886397"/>
          </a:xfrm>
        </p:spPr>
        <p:txBody>
          <a:bodyPr>
            <a:normAutofit fontScale="90000"/>
          </a:bodyPr>
          <a:lstStyle/>
          <a:p>
            <a:pPr defTabSz="914363" fontAlgn="auto">
              <a:spcAft>
                <a:spcPts val="0"/>
              </a:spcAft>
              <a:defRPr/>
            </a:pP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5400600" cy="2736304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hlink"/>
              </a:buClr>
              <a:buFontTx/>
              <a:buNone/>
            </a:pPr>
            <a:endParaRPr lang="nl-NL" dirty="0" smtClean="0"/>
          </a:p>
          <a:p>
            <a:pPr marL="0" lvl="1" indent="0" algn="ctr">
              <a:buClr>
                <a:srgbClr val="003399"/>
              </a:buClr>
              <a:buNone/>
            </a:pPr>
            <a:r>
              <a:rPr lang="en-US" sz="2800" dirty="0" smtClean="0"/>
              <a:t>Which product, service, experience made you really smile / happy?</a:t>
            </a:r>
          </a:p>
          <a:p>
            <a:pPr marL="0" indent="0" algn="ctr">
              <a:buClr>
                <a:srgbClr val="003399"/>
              </a:buClr>
              <a:buFontTx/>
              <a:buNone/>
            </a:pPr>
            <a:endParaRPr lang="en-US" dirty="0" smtClean="0"/>
          </a:p>
        </p:txBody>
      </p:sp>
      <p:pic>
        <p:nvPicPr>
          <p:cNvPr id="141313" name="Picture 1" descr="C:\Documents and Settings\mvdheuvel\Local Settings\Temporary Internet Files\Content.IE5\YMQSUTND\MPj040963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32"/>
            <a:ext cx="2000232" cy="2428867"/>
          </a:xfrm>
          <a:prstGeom prst="rect">
            <a:avLst/>
          </a:prstGeom>
          <a:noFill/>
        </p:spPr>
      </p:pic>
      <p:pic>
        <p:nvPicPr>
          <p:cNvPr id="141316" name="Picture 4" descr="C:\Documents and Settings\mvdheuvel\Local Settings\Temporary Internet Files\Content.IE5\YMQSUTND\MPj0399916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429132"/>
            <a:ext cx="4000528" cy="2428868"/>
          </a:xfrm>
          <a:prstGeom prst="rect">
            <a:avLst/>
          </a:prstGeom>
          <a:noFill/>
        </p:spPr>
      </p:pic>
      <p:pic>
        <p:nvPicPr>
          <p:cNvPr id="141317" name="Picture 5" descr="C:\Documents and Settings\mvdheuvel\Local Settings\Temporary Internet Files\Content.IE5\F7EP83TC\MPj0401552000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9" y="4429132"/>
            <a:ext cx="3143241" cy="2428868"/>
          </a:xfrm>
          <a:prstGeom prst="rect">
            <a:avLst/>
          </a:prstGeom>
          <a:noFill/>
        </p:spPr>
      </p:pic>
      <p:pic>
        <p:nvPicPr>
          <p:cNvPr id="10" name="Picture 8" descr="http://mcswhispers.files.wordpress.com/2012/08/yellow_happy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548680"/>
            <a:ext cx="3096344" cy="3024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6507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6525343"/>
          </a:xfrm>
        </p:spPr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30</a:t>
            </a:fld>
            <a:endParaRPr lang="nl-NL" dirty="0">
              <a:solidFill>
                <a:srgbClr val="004F8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0" dirty="0" err="1" smtClean="0"/>
              <a:t>Heskett</a:t>
            </a:r>
            <a:r>
              <a:rPr lang="nl-NL" b="0" dirty="0" smtClean="0"/>
              <a:t>, </a:t>
            </a:r>
            <a:r>
              <a:rPr lang="nl-NL" b="0" dirty="0" err="1" smtClean="0"/>
              <a:t>Harvard</a:t>
            </a:r>
            <a:r>
              <a:rPr lang="nl-NL" b="0" dirty="0" smtClean="0"/>
              <a:t> Business School (1999)</a:t>
            </a:r>
            <a:endParaRPr lang="nl-NL" b="0" dirty="0"/>
          </a:p>
        </p:txBody>
      </p:sp>
      <p:pic>
        <p:nvPicPr>
          <p:cNvPr id="135170" name="Picture 2" descr="http://charliefourwhiskey.files.wordpress.com/2009/01/ishot-17.jpg?w=552&amp;h=4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6264696" cy="497090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59632" y="548680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b="0" i="1" dirty="0" err="1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Satisfied</a:t>
            </a:r>
            <a:r>
              <a:rPr lang="nl-NL" altLang="nl-NL" sz="3200" b="0" i="1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? </a:t>
            </a:r>
            <a:r>
              <a:rPr lang="nl-NL" altLang="nl-NL" sz="3200" b="0" i="1" dirty="0" err="1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Not</a:t>
            </a:r>
            <a:r>
              <a:rPr lang="nl-NL" altLang="nl-NL" sz="3200" b="0" i="1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nl-NL" altLang="nl-NL" sz="3200" b="0" i="1" dirty="0" err="1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good</a:t>
            </a:r>
            <a:r>
              <a:rPr lang="nl-NL" altLang="nl-NL" sz="3200" b="0" i="1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nl-NL" altLang="nl-NL" sz="3200" b="0" i="1" dirty="0" err="1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enough</a:t>
            </a:r>
            <a:r>
              <a:rPr lang="nl-NL" altLang="nl-NL" sz="3200" b="0" i="1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!</a:t>
            </a:r>
            <a:endParaRPr lang="en-GB" altLang="nl-NL" sz="3200" b="0" i="1" dirty="0" smtClean="0">
              <a:solidFill>
                <a:schemeClr val="tx2"/>
              </a:solidFill>
              <a:latin typeface="Georgia"/>
              <a:ea typeface="+mj-ea"/>
              <a:cs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4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6525343"/>
          </a:xfrm>
        </p:spPr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31</a:t>
            </a:fld>
            <a:endParaRPr lang="nl-NL" dirty="0">
              <a:solidFill>
                <a:srgbClr val="004F8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 dirty="0"/>
          </a:p>
        </p:txBody>
      </p:sp>
      <p:sp>
        <p:nvSpPr>
          <p:cNvPr id="7" name="Rectangle 6"/>
          <p:cNvSpPr/>
          <p:nvPr/>
        </p:nvSpPr>
        <p:spPr>
          <a:xfrm>
            <a:off x="1259632" y="548680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b="0" i="1" dirty="0" err="1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Satisfied</a:t>
            </a:r>
            <a:r>
              <a:rPr lang="nl-NL" altLang="nl-NL" sz="3200" b="0" i="1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? </a:t>
            </a:r>
            <a:r>
              <a:rPr lang="nl-NL" altLang="nl-NL" sz="3200" b="0" i="1" dirty="0" err="1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Not</a:t>
            </a:r>
            <a:r>
              <a:rPr lang="nl-NL" altLang="nl-NL" sz="3200" b="0" i="1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nl-NL" altLang="nl-NL" sz="3200" b="0" i="1" dirty="0" err="1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good</a:t>
            </a:r>
            <a:r>
              <a:rPr lang="nl-NL" altLang="nl-NL" sz="3200" b="0" i="1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 </a:t>
            </a:r>
            <a:r>
              <a:rPr lang="nl-NL" altLang="nl-NL" sz="3200" b="0" i="1" dirty="0" err="1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enough</a:t>
            </a:r>
            <a:r>
              <a:rPr lang="nl-NL" altLang="nl-NL" sz="3200" b="0" i="1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!</a:t>
            </a:r>
            <a:endParaRPr lang="en-GB" altLang="nl-NL" sz="3200" b="0" i="1" dirty="0" smtClean="0">
              <a:solidFill>
                <a:schemeClr val="tx2"/>
              </a:solidFill>
              <a:latin typeface="Georgia"/>
              <a:ea typeface="+mj-ea"/>
              <a:cs typeface="Georg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556792"/>
            <a:ext cx="59766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45720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Memorable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,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positive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experience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-&gt;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affection</a:t>
            </a:r>
            <a:endParaRPr lang="nl-NL" sz="3000" b="0" dirty="0" smtClean="0">
              <a:solidFill>
                <a:srgbClr val="004F8E"/>
              </a:solidFill>
              <a:latin typeface="verdana"/>
              <a:cs typeface="verdana"/>
            </a:endParaRPr>
          </a:p>
          <a:p>
            <a:pPr marL="342900" indent="-342900" algn="l" defTabSz="45720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Engaged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visitors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-&gt; promotors, 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ambassadors</a:t>
            </a:r>
            <a:endParaRPr lang="nl-NL" sz="3000" b="0" dirty="0" smtClean="0">
              <a:solidFill>
                <a:srgbClr val="004F8E"/>
              </a:solidFill>
              <a:latin typeface="verdana"/>
              <a:cs typeface="verdana"/>
            </a:endParaRPr>
          </a:p>
          <a:p>
            <a:pPr marL="342900" indent="-342900" algn="l" defTabSz="45720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Loyal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visitors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,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returning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,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longer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stay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, more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spending</a:t>
            </a:r>
            <a:endParaRPr lang="nl-NL" sz="3000" b="0" dirty="0" smtClean="0">
              <a:solidFill>
                <a:srgbClr val="004F8E"/>
              </a:solidFill>
              <a:latin typeface="verdana"/>
              <a:cs typeface="verdana"/>
            </a:endParaRPr>
          </a:p>
          <a:p>
            <a:pPr marL="342900" indent="-342900" algn="l" defTabSz="45720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Positive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,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empowering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culture;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great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conditions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for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creating</a:t>
            </a:r>
            <a:r>
              <a:rPr lang="nl-NL" sz="3000" b="0" dirty="0" smtClean="0">
                <a:solidFill>
                  <a:srgbClr val="004F8E"/>
                </a:solidFill>
                <a:latin typeface="verdana"/>
                <a:cs typeface="verdana"/>
              </a:rPr>
              <a:t> wow </a:t>
            </a:r>
            <a:r>
              <a:rPr lang="nl-NL" sz="3000" b="0" dirty="0" err="1" smtClean="0">
                <a:solidFill>
                  <a:srgbClr val="004F8E"/>
                </a:solidFill>
                <a:latin typeface="verdana"/>
                <a:cs typeface="verdana"/>
              </a:rPr>
              <a:t>hospitality</a:t>
            </a:r>
            <a:endParaRPr lang="nl-NL" sz="3000" b="0" dirty="0" smtClean="0">
              <a:solidFill>
                <a:srgbClr val="004F8E"/>
              </a:solidFill>
              <a:latin typeface="verdana"/>
              <a:cs typeface="verdana"/>
            </a:endParaRPr>
          </a:p>
        </p:txBody>
      </p:sp>
      <p:pic>
        <p:nvPicPr>
          <p:cNvPr id="9" name="Picture 2" descr="http://charliefourwhiskey.files.wordpress.com/2009/01/ishot-17.jpg?w=552&amp;h=4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412776"/>
            <a:ext cx="1800200" cy="1428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4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9672" y="548680"/>
            <a:ext cx="8676456" cy="1143000"/>
          </a:xfrm>
        </p:spPr>
        <p:txBody>
          <a:bodyPr/>
          <a:lstStyle/>
          <a:p>
            <a:pPr algn="ctr"/>
            <a:r>
              <a:rPr lang="nl-NL" dirty="0" err="1" smtClean="0"/>
              <a:t>Journey</a:t>
            </a:r>
            <a:r>
              <a:rPr lang="nl-NL" dirty="0" smtClean="0"/>
              <a:t> </a:t>
            </a:r>
            <a:r>
              <a:rPr lang="nl-NL" dirty="0" err="1" smtClean="0"/>
              <a:t>touchpoints</a:t>
            </a:r>
            <a:r>
              <a:rPr lang="nl-NL" dirty="0" smtClean="0"/>
              <a:t> … IKEA</a:t>
            </a:r>
            <a:br>
              <a:rPr lang="nl-NL" dirty="0" smtClean="0"/>
            </a:br>
            <a:endParaRPr lang="en-US" dirty="0"/>
          </a:p>
        </p:txBody>
      </p:sp>
      <p:sp>
        <p:nvSpPr>
          <p:cNvPr id="245763" name="Line 3"/>
          <p:cNvSpPr>
            <a:spLocks noChangeShapeType="1"/>
          </p:cNvSpPr>
          <p:nvPr/>
        </p:nvSpPr>
        <p:spPr bwMode="auto">
          <a:xfrm>
            <a:off x="684213" y="2205038"/>
            <a:ext cx="0" cy="3529012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4" name="Line 4"/>
          <p:cNvSpPr>
            <a:spLocks noChangeShapeType="1"/>
          </p:cNvSpPr>
          <p:nvPr/>
        </p:nvSpPr>
        <p:spPr bwMode="auto">
          <a:xfrm>
            <a:off x="684213" y="5734050"/>
            <a:ext cx="66960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5" name="Line 5"/>
          <p:cNvSpPr>
            <a:spLocks noChangeShapeType="1"/>
          </p:cNvSpPr>
          <p:nvPr/>
        </p:nvSpPr>
        <p:spPr bwMode="auto">
          <a:xfrm>
            <a:off x="684213" y="4868863"/>
            <a:ext cx="6767512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6" name="Line 6"/>
          <p:cNvSpPr>
            <a:spLocks noChangeShapeType="1"/>
          </p:cNvSpPr>
          <p:nvPr/>
        </p:nvSpPr>
        <p:spPr bwMode="auto">
          <a:xfrm>
            <a:off x="684213" y="4005263"/>
            <a:ext cx="6767512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7" name="Line 7"/>
          <p:cNvSpPr>
            <a:spLocks noChangeShapeType="1"/>
          </p:cNvSpPr>
          <p:nvPr/>
        </p:nvSpPr>
        <p:spPr bwMode="auto">
          <a:xfrm>
            <a:off x="684213" y="3213100"/>
            <a:ext cx="6767512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8" name="Line 8"/>
          <p:cNvSpPr>
            <a:spLocks noChangeShapeType="1"/>
          </p:cNvSpPr>
          <p:nvPr/>
        </p:nvSpPr>
        <p:spPr bwMode="auto">
          <a:xfrm>
            <a:off x="688157" y="2479249"/>
            <a:ext cx="6763568" cy="13126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9" name="Text Box 9"/>
          <p:cNvSpPr txBox="1">
            <a:spLocks noChangeArrowheads="1"/>
          </p:cNvSpPr>
          <p:nvPr/>
        </p:nvSpPr>
        <p:spPr bwMode="auto">
          <a:xfrm>
            <a:off x="5870560" y="6102203"/>
            <a:ext cx="1757532" cy="276999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b="0" dirty="0" smtClean="0">
                <a:solidFill>
                  <a:schemeClr val="tx1"/>
                </a:solidFill>
                <a:latin typeface="Tahoma" pitchFamily="34" charset="0"/>
              </a:rPr>
              <a:t>Sampson </a:t>
            </a:r>
            <a:r>
              <a:rPr lang="en-US" b="0" dirty="0">
                <a:solidFill>
                  <a:schemeClr val="tx1"/>
                </a:solidFill>
                <a:latin typeface="Tahoma" pitchFamily="34" charset="0"/>
              </a:rPr>
              <a:t>Lee &amp; Tote-M</a:t>
            </a:r>
          </a:p>
        </p:txBody>
      </p:sp>
      <p:sp>
        <p:nvSpPr>
          <p:cNvPr id="245770" name="Freeform 10"/>
          <p:cNvSpPr>
            <a:spLocks/>
          </p:cNvSpPr>
          <p:nvPr/>
        </p:nvSpPr>
        <p:spPr bwMode="auto">
          <a:xfrm>
            <a:off x="684213" y="3429000"/>
            <a:ext cx="2951162" cy="1836738"/>
          </a:xfrm>
          <a:custGeom>
            <a:avLst/>
            <a:gdLst/>
            <a:ahLst/>
            <a:cxnLst>
              <a:cxn ang="0">
                <a:pos x="0" y="227"/>
              </a:cxn>
              <a:cxn ang="0">
                <a:pos x="226" y="771"/>
              </a:cxn>
              <a:cxn ang="0">
                <a:pos x="453" y="862"/>
              </a:cxn>
              <a:cxn ang="0">
                <a:pos x="680" y="590"/>
              </a:cxn>
              <a:cxn ang="0">
                <a:pos x="861" y="680"/>
              </a:cxn>
              <a:cxn ang="0">
                <a:pos x="1088" y="1089"/>
              </a:cxn>
              <a:cxn ang="0">
                <a:pos x="1451" y="272"/>
              </a:cxn>
              <a:cxn ang="0">
                <a:pos x="1633" y="91"/>
              </a:cxn>
              <a:cxn ang="0">
                <a:pos x="1814" y="0"/>
              </a:cxn>
            </a:cxnLst>
            <a:rect l="0" t="0" r="r" b="b"/>
            <a:pathLst>
              <a:path w="1814" h="1157">
                <a:moveTo>
                  <a:pt x="0" y="227"/>
                </a:moveTo>
                <a:cubicBezTo>
                  <a:pt x="75" y="446"/>
                  <a:pt x="151" y="665"/>
                  <a:pt x="226" y="771"/>
                </a:cubicBezTo>
                <a:cubicBezTo>
                  <a:pt x="301" y="877"/>
                  <a:pt x="377" y="892"/>
                  <a:pt x="453" y="862"/>
                </a:cubicBezTo>
                <a:cubicBezTo>
                  <a:pt x="529" y="832"/>
                  <a:pt x="612" y="620"/>
                  <a:pt x="680" y="590"/>
                </a:cubicBezTo>
                <a:cubicBezTo>
                  <a:pt x="748" y="560"/>
                  <a:pt x="793" y="597"/>
                  <a:pt x="861" y="680"/>
                </a:cubicBezTo>
                <a:cubicBezTo>
                  <a:pt x="929" y="763"/>
                  <a:pt x="990" y="1157"/>
                  <a:pt x="1088" y="1089"/>
                </a:cubicBezTo>
                <a:cubicBezTo>
                  <a:pt x="1186" y="1021"/>
                  <a:pt x="1360" y="438"/>
                  <a:pt x="1451" y="272"/>
                </a:cubicBezTo>
                <a:cubicBezTo>
                  <a:pt x="1542" y="106"/>
                  <a:pt x="1573" y="136"/>
                  <a:pt x="1633" y="91"/>
                </a:cubicBezTo>
                <a:cubicBezTo>
                  <a:pt x="1693" y="46"/>
                  <a:pt x="1753" y="23"/>
                  <a:pt x="1814" y="0"/>
                </a:cubicBezTo>
              </a:path>
            </a:pathLst>
          </a:cu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71" name="Freeform 11"/>
          <p:cNvSpPr>
            <a:spLocks/>
          </p:cNvSpPr>
          <p:nvPr/>
        </p:nvSpPr>
        <p:spPr bwMode="auto">
          <a:xfrm>
            <a:off x="3635375" y="2660650"/>
            <a:ext cx="3397250" cy="1957388"/>
          </a:xfrm>
          <a:custGeom>
            <a:avLst/>
            <a:gdLst/>
            <a:ahLst/>
            <a:cxnLst>
              <a:cxn ang="0">
                <a:pos x="0" y="484"/>
              </a:cxn>
              <a:cxn ang="0">
                <a:pos x="318" y="393"/>
              </a:cxn>
              <a:cxn ang="0">
                <a:pos x="409" y="121"/>
              </a:cxn>
              <a:cxn ang="0">
                <a:pos x="499" y="30"/>
              </a:cxn>
              <a:cxn ang="0">
                <a:pos x="635" y="166"/>
              </a:cxn>
              <a:cxn ang="0">
                <a:pos x="817" y="1028"/>
              </a:cxn>
              <a:cxn ang="0">
                <a:pos x="908" y="1210"/>
              </a:cxn>
              <a:cxn ang="0">
                <a:pos x="998" y="1164"/>
              </a:cxn>
              <a:cxn ang="0">
                <a:pos x="1134" y="892"/>
              </a:cxn>
              <a:cxn ang="0">
                <a:pos x="1225" y="892"/>
              </a:cxn>
              <a:cxn ang="0">
                <a:pos x="1497" y="711"/>
              </a:cxn>
              <a:cxn ang="0">
                <a:pos x="1633" y="439"/>
              </a:cxn>
              <a:cxn ang="0">
                <a:pos x="1815" y="439"/>
              </a:cxn>
              <a:cxn ang="0">
                <a:pos x="2087" y="439"/>
              </a:cxn>
              <a:cxn ang="0">
                <a:pos x="2132" y="439"/>
              </a:cxn>
            </a:cxnLst>
            <a:rect l="0" t="0" r="r" b="b"/>
            <a:pathLst>
              <a:path w="2140" h="1233">
                <a:moveTo>
                  <a:pt x="0" y="484"/>
                </a:moveTo>
                <a:cubicBezTo>
                  <a:pt x="125" y="469"/>
                  <a:pt x="250" y="454"/>
                  <a:pt x="318" y="393"/>
                </a:cubicBezTo>
                <a:cubicBezTo>
                  <a:pt x="386" y="332"/>
                  <a:pt x="379" y="181"/>
                  <a:pt x="409" y="121"/>
                </a:cubicBezTo>
                <a:cubicBezTo>
                  <a:pt x="439" y="61"/>
                  <a:pt x="461" y="22"/>
                  <a:pt x="499" y="30"/>
                </a:cubicBezTo>
                <a:cubicBezTo>
                  <a:pt x="537" y="38"/>
                  <a:pt x="582" y="0"/>
                  <a:pt x="635" y="166"/>
                </a:cubicBezTo>
                <a:cubicBezTo>
                  <a:pt x="688" y="332"/>
                  <a:pt x="772" y="854"/>
                  <a:pt x="817" y="1028"/>
                </a:cubicBezTo>
                <a:cubicBezTo>
                  <a:pt x="862" y="1202"/>
                  <a:pt x="878" y="1187"/>
                  <a:pt x="908" y="1210"/>
                </a:cubicBezTo>
                <a:cubicBezTo>
                  <a:pt x="938" y="1233"/>
                  <a:pt x="960" y="1217"/>
                  <a:pt x="998" y="1164"/>
                </a:cubicBezTo>
                <a:cubicBezTo>
                  <a:pt x="1036" y="1111"/>
                  <a:pt x="1096" y="937"/>
                  <a:pt x="1134" y="892"/>
                </a:cubicBezTo>
                <a:cubicBezTo>
                  <a:pt x="1172" y="847"/>
                  <a:pt x="1165" y="922"/>
                  <a:pt x="1225" y="892"/>
                </a:cubicBezTo>
                <a:cubicBezTo>
                  <a:pt x="1285" y="862"/>
                  <a:pt x="1429" y="786"/>
                  <a:pt x="1497" y="711"/>
                </a:cubicBezTo>
                <a:cubicBezTo>
                  <a:pt x="1565" y="636"/>
                  <a:pt x="1580" y="484"/>
                  <a:pt x="1633" y="439"/>
                </a:cubicBezTo>
                <a:cubicBezTo>
                  <a:pt x="1686" y="394"/>
                  <a:pt x="1739" y="439"/>
                  <a:pt x="1815" y="439"/>
                </a:cubicBezTo>
                <a:cubicBezTo>
                  <a:pt x="1891" y="439"/>
                  <a:pt x="2034" y="439"/>
                  <a:pt x="2087" y="439"/>
                </a:cubicBezTo>
                <a:cubicBezTo>
                  <a:pt x="2140" y="439"/>
                  <a:pt x="2136" y="439"/>
                  <a:pt x="2132" y="439"/>
                </a:cubicBezTo>
              </a:path>
            </a:pathLst>
          </a:cu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72" name="Text Box 12"/>
          <p:cNvSpPr txBox="1">
            <a:spLocks noChangeArrowheads="1"/>
          </p:cNvSpPr>
          <p:nvPr/>
        </p:nvSpPr>
        <p:spPr bwMode="auto">
          <a:xfrm>
            <a:off x="1023938" y="4986338"/>
            <a:ext cx="854721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sz="1400" b="0" dirty="0">
                <a:solidFill>
                  <a:schemeClr val="tx1"/>
                </a:solidFill>
                <a:latin typeface="Tahoma" pitchFamily="34" charset="0"/>
              </a:rPr>
              <a:t>Car park</a:t>
            </a:r>
          </a:p>
        </p:txBody>
      </p:sp>
      <p:sp>
        <p:nvSpPr>
          <p:cNvPr id="245773" name="Text Box 13"/>
          <p:cNvSpPr txBox="1">
            <a:spLocks noChangeArrowheads="1"/>
          </p:cNvSpPr>
          <p:nvPr/>
        </p:nvSpPr>
        <p:spPr bwMode="auto">
          <a:xfrm>
            <a:off x="1547813" y="4005263"/>
            <a:ext cx="403225" cy="244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sz="1000" b="0">
                <a:solidFill>
                  <a:schemeClr val="tx1"/>
                </a:solidFill>
                <a:latin typeface="Tahoma" pitchFamily="34" charset="0"/>
              </a:rPr>
              <a:t>kids</a:t>
            </a:r>
          </a:p>
        </p:txBody>
      </p:sp>
      <p:sp>
        <p:nvSpPr>
          <p:cNvPr id="245774" name="Text Box 14"/>
          <p:cNvSpPr txBox="1">
            <a:spLocks noChangeArrowheads="1"/>
          </p:cNvSpPr>
          <p:nvPr/>
        </p:nvSpPr>
        <p:spPr bwMode="auto">
          <a:xfrm>
            <a:off x="2051050" y="5229225"/>
            <a:ext cx="790537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sz="1400" b="0" dirty="0">
                <a:solidFill>
                  <a:schemeClr val="tx1"/>
                </a:solidFill>
                <a:latin typeface="Tahoma" pitchFamily="34" charset="0"/>
              </a:rPr>
              <a:t>Routing</a:t>
            </a:r>
          </a:p>
        </p:txBody>
      </p:sp>
      <p:sp>
        <p:nvSpPr>
          <p:cNvPr id="245775" name="Text Box 15"/>
          <p:cNvSpPr txBox="1">
            <a:spLocks noChangeArrowheads="1"/>
          </p:cNvSpPr>
          <p:nvPr/>
        </p:nvSpPr>
        <p:spPr bwMode="auto">
          <a:xfrm>
            <a:off x="2339975" y="3544888"/>
            <a:ext cx="1077539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sz="1400" b="0" dirty="0">
                <a:solidFill>
                  <a:schemeClr val="tx1"/>
                </a:solidFill>
                <a:latin typeface="Tahoma" pitchFamily="34" charset="0"/>
              </a:rPr>
              <a:t>Assortment</a:t>
            </a:r>
          </a:p>
        </p:txBody>
      </p:sp>
      <p:sp>
        <p:nvSpPr>
          <p:cNvPr id="245776" name="Text Box 16"/>
          <p:cNvSpPr txBox="1">
            <a:spLocks noChangeArrowheads="1"/>
          </p:cNvSpPr>
          <p:nvPr/>
        </p:nvSpPr>
        <p:spPr bwMode="auto">
          <a:xfrm>
            <a:off x="3708400" y="2492375"/>
            <a:ext cx="1558925" cy="244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sz="1000" b="0">
                <a:solidFill>
                  <a:schemeClr val="tx1"/>
                </a:solidFill>
                <a:latin typeface="Tahoma" pitchFamily="34" charset="0"/>
              </a:rPr>
              <a:t>What I was looking for…</a:t>
            </a:r>
          </a:p>
        </p:txBody>
      </p:sp>
      <p:sp>
        <p:nvSpPr>
          <p:cNvPr id="245777" name="Text Box 17"/>
          <p:cNvSpPr txBox="1">
            <a:spLocks noChangeArrowheads="1"/>
          </p:cNvSpPr>
          <p:nvPr/>
        </p:nvSpPr>
        <p:spPr bwMode="auto">
          <a:xfrm>
            <a:off x="4859338" y="4652963"/>
            <a:ext cx="845103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sz="1400" b="0" dirty="0">
                <a:solidFill>
                  <a:schemeClr val="tx1"/>
                </a:solidFill>
                <a:latin typeface="Tahoma" pitchFamily="34" charset="0"/>
              </a:rPr>
              <a:t>Queuing</a:t>
            </a:r>
          </a:p>
        </p:txBody>
      </p:sp>
      <p:sp>
        <p:nvSpPr>
          <p:cNvPr id="245778" name="Text Box 18"/>
          <p:cNvSpPr txBox="1">
            <a:spLocks noChangeArrowheads="1"/>
          </p:cNvSpPr>
          <p:nvPr/>
        </p:nvSpPr>
        <p:spPr bwMode="auto">
          <a:xfrm>
            <a:off x="5219700" y="3501008"/>
            <a:ext cx="1368524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sz="1400" b="0" dirty="0">
                <a:solidFill>
                  <a:schemeClr val="tx1"/>
                </a:solidFill>
                <a:latin typeface="Tahoma" pitchFamily="34" charset="0"/>
              </a:rPr>
              <a:t>Constructing</a:t>
            </a:r>
          </a:p>
        </p:txBody>
      </p:sp>
      <p:sp>
        <p:nvSpPr>
          <p:cNvPr id="245779" name="Text Box 19"/>
          <p:cNvSpPr txBox="1">
            <a:spLocks noChangeArrowheads="1"/>
          </p:cNvSpPr>
          <p:nvPr/>
        </p:nvSpPr>
        <p:spPr bwMode="auto">
          <a:xfrm>
            <a:off x="7019925" y="3284538"/>
            <a:ext cx="1344613" cy="244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en-US" sz="1000" b="0" dirty="0">
                <a:solidFill>
                  <a:schemeClr val="tx1"/>
                </a:solidFill>
                <a:latin typeface="Tahoma" pitchFamily="34" charset="0"/>
              </a:rPr>
              <a:t>Appearance at home</a:t>
            </a:r>
          </a:p>
        </p:txBody>
      </p:sp>
      <p:sp>
        <p:nvSpPr>
          <p:cNvPr id="245780" name="AutoShape 20"/>
          <p:cNvSpPr>
            <a:spLocks noChangeArrowheads="1"/>
          </p:cNvSpPr>
          <p:nvPr/>
        </p:nvSpPr>
        <p:spPr bwMode="auto">
          <a:xfrm>
            <a:off x="2916238" y="3573463"/>
            <a:ext cx="482600" cy="482600"/>
          </a:xfrm>
          <a:prstGeom prst="star4">
            <a:avLst>
              <a:gd name="adj" fmla="val 12500"/>
            </a:avLst>
          </a:prstGeom>
          <a:solidFill>
            <a:srgbClr val="FF3300">
              <a:alpha val="50000"/>
            </a:srgbClr>
          </a:solidFill>
          <a:ln w="635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1" name="AutoShape 21"/>
          <p:cNvSpPr>
            <a:spLocks noChangeArrowheads="1"/>
          </p:cNvSpPr>
          <p:nvPr/>
        </p:nvSpPr>
        <p:spPr bwMode="auto">
          <a:xfrm>
            <a:off x="4211638" y="2565400"/>
            <a:ext cx="482600" cy="482600"/>
          </a:xfrm>
          <a:prstGeom prst="star4">
            <a:avLst>
              <a:gd name="adj" fmla="val 12500"/>
            </a:avLst>
          </a:prstGeom>
          <a:solidFill>
            <a:srgbClr val="FF3300">
              <a:alpha val="50000"/>
            </a:srgbClr>
          </a:solidFill>
          <a:ln w="635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2" name="AutoShape 22"/>
          <p:cNvSpPr>
            <a:spLocks noChangeArrowheads="1"/>
          </p:cNvSpPr>
          <p:nvPr/>
        </p:nvSpPr>
        <p:spPr bwMode="auto">
          <a:xfrm>
            <a:off x="2195513" y="4868863"/>
            <a:ext cx="482600" cy="482600"/>
          </a:xfrm>
          <a:prstGeom prst="star4">
            <a:avLst>
              <a:gd name="adj" fmla="val 12500"/>
            </a:avLst>
          </a:prstGeom>
          <a:solidFill>
            <a:srgbClr val="FF3300">
              <a:alpha val="50000"/>
            </a:srgbClr>
          </a:solidFill>
          <a:ln w="635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3" name="AutoShape 23"/>
          <p:cNvSpPr>
            <a:spLocks noChangeArrowheads="1"/>
          </p:cNvSpPr>
          <p:nvPr/>
        </p:nvSpPr>
        <p:spPr bwMode="auto">
          <a:xfrm>
            <a:off x="1692275" y="4149725"/>
            <a:ext cx="482600" cy="482600"/>
          </a:xfrm>
          <a:prstGeom prst="star4">
            <a:avLst>
              <a:gd name="adj" fmla="val 12500"/>
            </a:avLst>
          </a:prstGeom>
          <a:solidFill>
            <a:srgbClr val="FF3300">
              <a:alpha val="50000"/>
            </a:srgbClr>
          </a:solidFill>
          <a:ln w="635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4" name="AutoShape 24"/>
          <p:cNvSpPr>
            <a:spLocks noChangeArrowheads="1"/>
          </p:cNvSpPr>
          <p:nvPr/>
        </p:nvSpPr>
        <p:spPr bwMode="auto">
          <a:xfrm>
            <a:off x="1042988" y="4654550"/>
            <a:ext cx="649287" cy="287338"/>
          </a:xfrm>
          <a:prstGeom prst="cloudCallout">
            <a:avLst>
              <a:gd name="adj1" fmla="val -41199"/>
              <a:gd name="adj2" fmla="val 204694"/>
            </a:avLst>
          </a:prstGeom>
          <a:solidFill>
            <a:schemeClr val="bg1">
              <a:alpha val="50000"/>
            </a:schemeClr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 b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245785" name="AutoShape 25"/>
          <p:cNvSpPr>
            <a:spLocks noChangeArrowheads="1"/>
          </p:cNvSpPr>
          <p:nvPr/>
        </p:nvSpPr>
        <p:spPr bwMode="auto">
          <a:xfrm>
            <a:off x="4787900" y="4365625"/>
            <a:ext cx="649288" cy="287338"/>
          </a:xfrm>
          <a:prstGeom prst="cloudCallout">
            <a:avLst>
              <a:gd name="adj1" fmla="val -584718"/>
              <a:gd name="adj2" fmla="val 380389"/>
            </a:avLst>
          </a:prstGeom>
          <a:solidFill>
            <a:schemeClr val="bg1">
              <a:alpha val="50000"/>
            </a:schemeClr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400" b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245786" name="AutoShape 26"/>
          <p:cNvSpPr>
            <a:spLocks noChangeArrowheads="1"/>
          </p:cNvSpPr>
          <p:nvPr/>
        </p:nvSpPr>
        <p:spPr bwMode="auto">
          <a:xfrm>
            <a:off x="5580063" y="3644900"/>
            <a:ext cx="482600" cy="482600"/>
          </a:xfrm>
          <a:prstGeom prst="star4">
            <a:avLst>
              <a:gd name="adj" fmla="val 12500"/>
            </a:avLst>
          </a:prstGeom>
          <a:solidFill>
            <a:srgbClr val="0066CC">
              <a:alpha val="50000"/>
            </a:srgbClr>
          </a:solidFill>
          <a:ln w="635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87" name="AutoShape 27"/>
          <p:cNvSpPr>
            <a:spLocks noChangeArrowheads="1"/>
          </p:cNvSpPr>
          <p:nvPr/>
        </p:nvSpPr>
        <p:spPr bwMode="auto">
          <a:xfrm>
            <a:off x="6659563" y="3068638"/>
            <a:ext cx="482600" cy="482600"/>
          </a:xfrm>
          <a:prstGeom prst="star4">
            <a:avLst>
              <a:gd name="adj" fmla="val 12500"/>
            </a:avLst>
          </a:prstGeom>
          <a:solidFill>
            <a:srgbClr val="FF3300">
              <a:alpha val="50000"/>
            </a:srgbClr>
          </a:solidFill>
          <a:ln w="635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3084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www.ditisdenhaag.nl/wp-content/uploads/2012/04/Shopping-girls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20" y="1438252"/>
            <a:ext cx="3012899" cy="2006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49" y="376418"/>
            <a:ext cx="1657444" cy="1343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21" y="1996452"/>
            <a:ext cx="1809195" cy="139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914" y="40706"/>
            <a:ext cx="7897086" cy="1238713"/>
          </a:xfrm>
        </p:spPr>
        <p:txBody>
          <a:bodyPr>
            <a:normAutofit/>
          </a:bodyPr>
          <a:lstStyle/>
          <a:p>
            <a:r>
              <a:rPr lang="nl-NL" dirty="0" err="1" smtClean="0"/>
              <a:t>Guest</a:t>
            </a:r>
            <a:r>
              <a:rPr lang="nl-NL" dirty="0" smtClean="0"/>
              <a:t> </a:t>
            </a:r>
            <a:r>
              <a:rPr lang="nl-NL" dirty="0" err="1" smtClean="0"/>
              <a:t>perception</a:t>
            </a:r>
            <a:r>
              <a:rPr lang="nl-NL" dirty="0" smtClean="0"/>
              <a:t> is </a:t>
            </a:r>
            <a:r>
              <a:rPr lang="nl-NL" dirty="0" err="1" smtClean="0"/>
              <a:t>key</a:t>
            </a: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57879761"/>
              </p:ext>
            </p:extLst>
          </p:nvPr>
        </p:nvGraphicFramePr>
        <p:xfrm>
          <a:off x="395536" y="4293096"/>
          <a:ext cx="8496945" cy="14401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99389"/>
                <a:gridCol w="1699389"/>
                <a:gridCol w="1699389"/>
                <a:gridCol w="1699389"/>
                <a:gridCol w="1699389"/>
              </a:tblGrid>
              <a:tr h="144016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nl-NL" sz="1600" b="0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Motives</a:t>
                      </a:r>
                      <a:r>
                        <a:rPr lang="nl-NL" sz="1600" b="0" kern="120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nl-NL" sz="1600" b="0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expectations</a:t>
                      </a:r>
                      <a:endParaRPr lang="nl-NL" sz="1600" b="1" kern="1200" dirty="0">
                        <a:solidFill>
                          <a:srgbClr val="0033CC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nl-NL" sz="1600" b="0" kern="120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Managing</a:t>
                      </a:r>
                      <a:r>
                        <a:rPr lang="nl-NL" sz="1600" b="0" kern="1200" baseline="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nl-NL" sz="1600" b="0" kern="1200" baseline="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welcome</a:t>
                      </a:r>
                      <a:endParaRPr lang="nl-NL" sz="1600" b="0" kern="1200" baseline="0" dirty="0" smtClean="0">
                        <a:solidFill>
                          <a:srgbClr val="0033CC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nl-NL" sz="1600" b="0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Moments</a:t>
                      </a:r>
                      <a:r>
                        <a:rPr lang="nl-NL" sz="1600" b="0" kern="120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of </a:t>
                      </a:r>
                      <a:r>
                        <a:rPr lang="nl-NL" sz="1600" b="0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truth</a:t>
                      </a:r>
                      <a:endParaRPr lang="nl-NL" sz="1600" b="1" kern="1200" dirty="0" smtClean="0">
                        <a:solidFill>
                          <a:srgbClr val="0033CC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nl-NL" sz="1600" b="1" kern="120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Hardware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Atmosphere</a:t>
                      </a:r>
                      <a:endParaRPr lang="nl-NL" sz="1600" b="1" kern="1200" dirty="0" smtClean="0">
                        <a:solidFill>
                          <a:srgbClr val="0033CC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Behaviour</a:t>
                      </a:r>
                      <a:endParaRPr lang="nl-NL" sz="1600" b="1" kern="1200" dirty="0" smtClean="0">
                        <a:solidFill>
                          <a:srgbClr val="0033CC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nl-NL" sz="1600" b="0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Hospitable</a:t>
                      </a:r>
                      <a:r>
                        <a:rPr lang="nl-NL" sz="1600" b="0" kern="1200" baseline="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nl-NL" sz="1600" b="0" kern="1200" baseline="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good</a:t>
                      </a:r>
                      <a:r>
                        <a:rPr lang="nl-NL" sz="1600" b="0" kern="1200" baseline="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bye</a:t>
                      </a:r>
                      <a:endParaRPr lang="nl-NL" sz="1600" b="1" kern="1200" dirty="0">
                        <a:solidFill>
                          <a:srgbClr val="0033CC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Stay</a:t>
                      </a:r>
                      <a:r>
                        <a:rPr lang="nl-NL" sz="1600" b="0" kern="120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nl-NL" sz="1600" b="0" kern="120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connected</a:t>
                      </a:r>
                      <a:r>
                        <a:rPr lang="nl-NL" sz="1600" b="0" kern="120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</a:t>
                      </a:r>
                      <a:r>
                        <a:rPr lang="nl-NL" sz="1600" b="0" kern="1200" baseline="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keep </a:t>
                      </a:r>
                      <a:r>
                        <a:rPr lang="nl-NL" sz="1600" b="0" kern="1200" baseline="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memory</a:t>
                      </a:r>
                      <a:r>
                        <a:rPr lang="nl-NL" sz="1600" b="0" kern="1200" baseline="0" dirty="0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nl-NL" sz="1600" b="0" kern="1200" baseline="0" dirty="0" err="1" smtClean="0">
                          <a:solidFill>
                            <a:srgbClr val="0033CC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alive</a:t>
                      </a:r>
                      <a:endParaRPr lang="nl-NL" sz="1600" b="0" kern="1200" dirty="0" smtClean="0">
                        <a:solidFill>
                          <a:srgbClr val="0033CC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il_fi" descr="http://cranfieldgroup.co.nz/assets/4e8e5fd5dabe9d40b4000227/main/dummy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03"/>
          <a:stretch/>
        </p:blipFill>
        <p:spPr bwMode="auto">
          <a:xfrm>
            <a:off x="5652120" y="395545"/>
            <a:ext cx="1676576" cy="1454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AutoShape 2" descr="data:image/jpeg;base64,/9j/4AAQSkZJRgABAQAAAQABAAD/2wCEAAkGBhQSERUUExQWFRQWGBgYGBQXGBcVFxsYFxgVFxcXFxcXHCYeFxwjGhcXHy8gJCcpLCwsFR8xNTAqNSYsLCkBCQoKDgwOGg8PGiwkHCIsKSwsKSwsKSwsLCkpKSksLCksLCksKSksLCwpLCwsLCwpKSwpKSkpLCwsLCwsLCwsKf/AABEIALIBGgMBIgACEQEDEQH/xAAbAAACAgMBAAAAAAAAAAAAAAAFBgMEAQIHAP/EAEIQAAEDAQUFBQUGBQIGAwAAAAEAAhEDBAUSITEGQVFhkRMicYGhMlKxwfAHFEJi0eEjM3KC8ZLCFRYkQ1OyF5Oi/8QAGgEAAgMBAQAAAAAAAAAAAAAAAQQCAwUABv/EAC8RAAICAgIBAgUCBgMBAAAAAAABAhEDIQQSMSJBBRNRYXFCgRQjMpGx4aHB8WL/2gAMAwEAAhEDEQA/AHBtZvvN6heFZvvN8JCWqeyjx+IRwkqQbLPzMjlqluzLKGZlZnvN46ha9syfab1CWhsk8nNyss2WIjNvnK7sw0MBtLPeb1C8LQyYDmk8JCB/8tu4t6FXru2dw1GvcQY3c4XdmdQUDUPu9sVn+aL4UMsoArO81MFDTclmgF/HTw3/AFyV6q5KNv2nfTyYQ2NBAI895Q2zfaaA7DaGYSchUYe74uac2jzKti1dEZ45JWHr7thLsIMCDJ389/qufbO98vqvzLnujiQDl5QExXxeOGk985BrjrwHJyRtmL0w0W+8eOu+VpRjqkZ85VsfW1Ny2FNBbPeAhWH3j3DGu5c8bRBZEzbZ2z5EnUkk/GEwuqbghl2twUxKt0qmUqGTbJw0iC8LRAKTr9tOX19b0wXjaJSTfdqk5HKfolX4YbKskgLan5Z8fiULvY9weIRC2v7pPMIRe1SWjxU80vSzsa2im4Kd9Xgq5OSv3NZW1KrWOx94x3AC+dwAO8rPQ2HdgWPdbqQp6tlzjuDAIdPjIC7KBJXOKWwVqshbaKTagAyc2ZOE5HOATu3bskTFotQzw1Pil89qSL8XgeMClptiUhNvC1aua88oVht52gZkVByhL9i6hyqNkrYA6bklOva0kz/EA8MzyVmwW+1VX4W4mjeXDIDpmu7AobS1ULc6W+H6q3QpFrRidJ3k71Tt50A3kfFSsiTRpCkc3fMLenuQjaq3vo0gaepcBpOS6wsvuasPbOf7JLbtRaN5z5tUg2orTu82odjqGwN3rOSV2bSVokYeih/5wq8G9P3XdkCh0YRyUgaFWc3PR2SkAPA+in8tg7FhrPJSijvKqx6LYSu6MPYmDMlKxVHNKy2mZEarlBnWTipPkqlJzGlznGJJgkECPGEQpUo1iTuQfae8RTpOkwYK7ruizrKKsRb6vnFVcGyc4C1pXUZDqwgyIYfiefJMWxWz7QxlpeA6o8Ym8Gg6GOJ9EctdzU6jsTgS7XVWNLwV92xe2un7o6NMJb1jTJI1yWhwbhOg3FdNv+vZmUXsrVGsDhETLp3Q0ZzIXKxamtMgTz0HjxTOHJSVimWFvQyU7QCI0PjP7q5YXy6Jy1/RJrr0LKjXkktPdI3De0geUJruh0jFuKex5FNCU4ODGiraO6AOHBQ2m8cLYnMhDqleTyiPihdotBmZ59EVis5zCVe25Ek/5SpbX5kxlnPQohVr93L6y+uqC1qxOITru56K2K6oh5NrLZcbHzwPXVKNseZg7l0OjQ7OgfDPxKRrZRa60NaTAeWhx4ScJPRKch3CxnD/AFUQWKy4w7OMIJ6AldS+xC5h/FtLgC4Hs2ExlkC4jgc2jyS1thcTaTWVrOBh7MsqjMmMRaHnjkACfBdD+y+g2nYaWEk45eZj2jEjLhAScRmjo9SkHNjd9R6ZpXtliwuIjLUIpatomMf2Le/VgEtnJrToXndMCBqUDvO/KjKjTVDOzcSC9oLSw5wTJMtOnRUyp+kvjFpdvY3FmyGSkNFb/eBuIWDVB3qroyXZEbaAj5qakyPFaCpzWWv5oODD2RNVfwKo2vVo56q2+oCZyVevTxFpnQzCPVgtWWAM0NvvM0xzPwRLtFVtVLG9rsoAPVd1ZzZVp0xGnzWDRETHorzWhebHCFHqw2imLK3gOi1+7j3R0V3ENy2yXdWdaAn3q2yP+np//YI8Fv8AeLXIJo0hO7tDw/pRuAAtBZgTiOZ4ZwrG2DRSZXtR0oUvHGensqSia7nAOZSaycy1xc71ARSRw/wtmjhousJFWoS0hpLXTlkDlwInJLt+Wl7H9mTAIkQYB45plAiY3qnb+ybhqVC0dnmHOPIgjnM6cgpQm4O/I3w8kcWVScbFbZs1hbASSKYaXuneMsORzEuIjwKAbZ362vaHNeX9m0QAwtaXHfLnTAjgE7bQ2x9KlUdSphxczFOhGFonxyk+XNcrYwvJcQZ3znrvUHPs79zQc/4vMnNaDNo+1FzGtpsYKYaA0R33AAQJJgeiFWv7QatRuEVazZ/EMPyE9ISnac3uP5j8VtRYrl42ZuTldG4QjGvwFDUnMmSd5zJ8Sc1kVYVSk4hTua070TPeySq4PYW8R66j1TpcdIsoUgfawAnxOaTLBSBqNb7xA9U/MOQ6dE5xV5YpyH4RIXoZbHgA88un7q/Tdv5eCEW+pJidE+hQ1e7u/W/L4IZd7C+pnx+CsWmrDJ8/L/C12abnPFQyOiyCC96CKJ8Eh2ypmQQd+cA+q6Jf9OKB8kqf8OJJka+aS5D9CGMCtsAf8UqFhYXuwkRE5RIMJ52Z2/NnsFQZGrRAbTB0OIw0kcATmgb7lgzGfDKEMtNPA92ETDQHNOYIcTlHr5JJS3Q040rG77PNp5dUFRxNV7y9zic3TqfL4Lp1ssbbRSLHCWuEH6+tFw7Zm7ialN4My8gEcRHyK6hZNoH0QWua5wG8Zx4jd4qma6S7DmF911ZcoXR2GnaOEAe06pAGmR08lfZamEHJ2XL69UNsu2ofAfSe0GQ12E7vJXrJbG1XEtZhIMYiMJJ3yP1R+cpaBPj9dlqmANzlK7SYI8wtabJzk9Vh1Bw9l2XAgeUHVStlNGxqDUyOeUemi8KzTEOn6z3LdrXHJ0D19dy8ykZ4gcSF1s6jRrmnMEnlB/RZc3dJB8M1I4kkZRmOEDXeo3OgiWnF1RtgIKtikfzXDwj9FijdxBkVHnxA9ArrHZTG/OV4EbskLOogbRicwT4Qs9l+YdCpRBkEyoO7wKNgohFfjPpmpadQ+H1oqwpny6+qnpDIiVWWG9CpAzmR9ZCVteDn0YdUgUyPaB0MSQRugDXerl2WTE+dzPV37a9Fd7BlXG+oAaWEtAOhb+I+ZEDwTMYKrYxGEYr1C/Zb9pvjvHNs4SIOfsz0OSW2Xf2lZwL+1qdqXNc4FzWM4CciQ3LgDCxbG0mvJa5waXEkA54SRoQJBDQAOCsuvmjZ2BjGtL472Elw3ENxGTmSJ4klclGJoYcePHLvDyFKtBz6JbiwuL3OY6ZJwuDyHcico4Ln96Op0nsrUf5WItqN1AGKHt/scQPBzeKfLXf1P7m+uBidRrNa8ZiJEGBuSff76QearG/wbXTDuzAAaKjf4dQwPebqN5IO4JT9QnkyuNpfuJe09xii8up50nab8JM5HoYPI8Cg7Kib3WoFjaZEtb3TizxMOrXc8mkEaFpO9C6dzUpPtHeJKuUqWxGUezBzK0qQBOF37N2b7q5wZieTm5xJIH5YjDqEpWyngrPZuBkeBzC6M1J0iDi1sJbO2fHXbyk/v6p0kTG4afql/ZSy4WOqb3d1vgNT1+CPtZB+a1ePComdnlcj1odhb9bkt1qskzxRO9bXkQNdEGcJgDX6lNooRBbastI9Pgj+z1kwtE6oA/N8HiPRNd2tMBUZC6KMbRvApSdJE+CB09obPOpHPCUV2zdFIAc1z4DVJcjdDOHVjib4s7h7QG/MFCHUWPrPdjAbDXNIzktnumeKCuYXOaxuZOEAcz/lNLtgrTSaSGtqNdGbDnlxBzSlRT8jKU5K0ircl5UqT2NLS1va4iTuGFzTMbpgpvO0dl17VoPEf4z8EhV7tqU3HHTc3dm0hTWKiAMdQS0GGt/8j/cHISJ5EDUhTai15BFyi7R1e6rcx7W6OYe9i0AzgEA8Z0881Db79ZZ31i5paKbw1xjFixOyMDcRGaVb0tLrM6zUqjj/ABD2lfDAguhgaIy7jRkNMk37RWQ1qTg0tDhTpVO0GbajWhwOWp0J5DwSNdci+jH1PtFqRHQ2zoVKTqtIVHCme/TDe+0e/hmXM5jTeqP/AMn2fdTrn+wD4lLtkc+hUa5v8N4zGcscPynQg8EVtNm+80+3osIcThq0BmWPG9o3tOvmm11FpwklaJX/AGpMnKhWjwC3/wDlVoGdnq+gQhlhqBxDpbGRnlyTFclx0KsGriqQc2kwOgz9VCWTHHyRjCbVhezbU0HMa5z2UyQJDnNkHgUQpW1roIII94QR1C5t9pezzbPWbUptDabxEAQARmOo+BRT7On/APTP/rPwClJatEU3dMeS9p1Kjwt4jx5qvTOa3x7lXbJljCOPqpMuPqqWnCStY8EbAePj4LezNJgAZn1J+pWpjJFrqohrTVdpGXhvPidFPHG2XY427LfYQ1tJpzI7x34fxHxJy8+SB7eX2KNDsmZF/dAHAax6DqmGiC1pc7J7sz+VoH+0epXKb1txtVqfU/7bTgpjwyJ+uasySrQ5x4d578IgsfcBe6SBrGp4x8FWddVFxNXthgcS44nClVafwgtnPvZ4hI7uivWwhrcA5T8f0KG2eiKhqh3stpPJHOBHqszu3KxmWbbpf+Fu5XYrNb6PaCoHUm1A8T3jSfmc98IVYT2t3Oafas1Wf7KkB3rBW2x1q/jvpwAC2pTgcH0z/uaFLsowC2VaDvZtDC0+LhkfIq7tsQzx3f1F5zllr161USxzmOHeaS0jmCQfVQgpnyIh+4rbAewnIieiB37ZC+0UsOtQYfMH9D6Lay1sLgfIo9YbKHVGvOrD3fFwj4IY4XkSDklWNsJ3fQDWiB3WgADkAs2yvAnefTipxUwtwoXb7R3Z1XoIqtGJduytae808pn4lUbO8CSYMNdGe/Rp6lS1q/dJG+Qq1QNFPfI1/b16KTJIqUKn8TwTVddpzHkkyyVMyeJR67LT3xr9FL+S16LG2NcEAeKSgdUwbQV8TjyB+cJbY5Jcj+pIaxf0hjZSxGpagfdIjxIgfMrrd9XgKVIMGpEeSQNiaYpVGF2Q7zifI/JE7dbjUeXHfoOW4LIyy7SPV8LjVCKf5ZZoXnhDg4Y2uGbSSNeB3FV7HdralppPY0t7MQxhOJrfzDKZnOTOarsbJTRc4ZQp9o72neyOXFRi2hvPgxPfXYYtDadKlD2tcSPZcA7zzS996cTSaw4G0342BoAw+1iHNpBIg8VHa7cajiSVrZzAc7+0fEoNkVx4tepWwTeFItNQAB1F7i5tJxIwE591wzH6ZGVTsV+VaYc2XsaObpEzx9oeJRC8XadFQo2h3ehxiTvKthj+Z6bGeLwIZZ39P+SzTvkAezJOcl3xA3+aKbNXmcWe8wfHcUqW18VX/wBSs2K1xUbJydlPP8P6eaRacZNDHM4uL+HfSNNHStp7q++WJzfxAd3+oZt9cvNJ32euig8HIioZnkG5J12dt+NsHeIPigta5xZ61WNKj8Y5EgT6j1Wlhn2hR4fLHrIL0a85qYOkZqjZXd3PVWsZ3qTIkjjlOevkoxU+pWra0kjOAV4sPEdD+qAQtddz9tMmANTGvLoi/ZS/DEMpwTwLhoOYAz8YU91hpotwGI14zvlbWy0Nwy0yQYy4jj9cExB0iyEn4Frbq9DTs5Yz+ZV7o5NG7zJA8ylCyWVtNv5abczz3nx1Pmr18Wo1qxdqG5N8pE+Zk9FONmX1gylJaw96o7fhG4eKoz+KRq40seOn7/4FKo8uGI6uJd1OXoAvWNsULW/8rWdXBWLwAxOwiGyYHAaAdFFXbgu2o736jfQ/ss9eSubUnaFC5Lf2Vsa7cXNP+l0/CUevdvYWqnVGWF8eqT674eDzHrl807Xw3trKHjUta7zgT6yr56plEtxf2Zpt7YsNp7UezXaKg/q0eP8AUJ80rlPt50/vV1sqDN9GHf2uhrx5ZHySK5qYxyuInKOyOV0fYS6W1KXavGKTAB0GHKee9c8Y0EgHISJPLeu13NYnMs7O4KYgRTmSG7pPEjPzV2OSi+zIzg5LqkYtVyUHCDTb5SD6JetmybDOBzmjSD3h8iEdt99Cl/MBbzHeHp+ipi86bx3Hh3gc+mqbxZr8MTyYWvKEK87qqURDhia0+23PmJGoQi87V3IB1BJ03wBp5lO1+WiKb3AwYPwI06JGvmkAxh0J15jMyn+z6WxNL1UVLIjN1NzJ8EFpZBHrtEMnioRJSBV8OzPMIRZGYnhvH/JRS+9/gqtx0peTwyWfypepmjw8feUYjRY2QFca1QUW5K7Z6UlZD8nt4rqqLFissn4+AzKtVKLnZ5/sp6FGGHiYb119AVbdTgADcjVlU50wLhhW3twgN4DPxKlr1GggRJ16Z/oqtSqTJKhVEk3LYOtTpe0cDP8ApBd8gh9lGSuVtah92mer3NaPmq1nGSf4kbkjW+GLc5fsDrx/mu0EkHPmAVG+cJEgaHzGnqt72/mH+3/1C0xZjQSI5cCFn51WWX5C93Fjvsne04XbnASOY19ZTZfdHHTDxqInwXLdnbThe+nwOIeB19V1K5bWKlODwRxS6yPEcvF1bQPsbo0VgtH+VVMscW75j9J8lNRcTrE5ZxlpuTzXuZ6fsbnUHLLULc1Dz6D9Vo50Z7l6CohAX2fbZVKdqbSrPJZV7snc+ThPLh5rol70m0KDhi7zycPiZkxyBK4eyjhg/i1Mbk/WTat1tNNrmHFTZ3nzkTpMcTl6q5SpFmFNy6jDcmzzGjtXnE1okDd+8K9brWGWetU0cWwOU5AeQQO37SfdsNMAOa1uOoN8nJgB3Sc/ALa/7cDZGkSDVIdB3NAnPz+CXnkTTY9lxza7S8Px+BGtZ1W20zMF3Um8Xg+jj+ixUZiMccln7RnYaFBvNx6NaB8UlDyH6HNrWc093A/HZY4Fw8tR/wCyQoL3Bo1JhPOyg/gGNA9w8oamMq9JXHab9gzsI8FlWg/MAuaR+V8/qUlW2yGlUfTdqxxafLQ+evmm25ndlbSN1RvqFU+0C78NdtUDKo3P+psD1EdEMUt/komqMfZ5s995tON4mlRhxnQv/A35nwXU7XXhDNirJSZYKfZODsQxPcPfPtA8I0jktrXVzTLRNeAZfYDmmVy/aK1mmA1pIcSYIyIA3iF0m9K0MJPDNcgvK1GtVe8GBMN5Dj5/NGMN2QnL00XrLe9aoAyoS9uUnLF13rN/vl7Wj8IOXw+C1uwtYcUYzAycTh14b/FefDnvdEYiTHDktDDOUvS3oQz8b5UVP6kNNuXij9GnDR4H4KlZLMCRvjNEnCB5EeicijPbFi/H/FWrgs/dHVR3zQGA8ntHXF+gRS6aENAWRzJeppHo/hGK5dn7BSgyUYsdFU7JQjNFqNOG+KzT070WKNP2eUnrkPQeq3rugKRjQAVRvCrkpCfmRQJkl3OB8f0WHFZqCGtHKeua0xZIMYgylXyo1D71RrfJjS4+rmqGiMlNbf5NEe8aj+r8LfRijphbHBh4Nv4ZGsPb6tsDXx7Z/t+CgfUkAagafurF7sPaOjQYT6EKkw5HLPj+yyeWqzS/LFpyfdlmjXLKlOpuBDTGmF2g+uK6Ls1boMbvkuXvbLSOnjuTZs1eGKmx28ZFLvxZg/EMf8y/r/kctp7SKLRVglpgGN06IDT2xojXEOiZ69Jtos5YcwR/hIn/AARoBDm5jLLjMeSfxy7RPOTjTDQ22ocXR4eik/52s/F/+lBqFwUSAMJ3znpHPopxs3R4erl1o5ICxGSb9jLJDMXvHFP5RkPVArLs3Vdm4QOCarQRSsxAyL4pg8GwZPk0OKMnSHeLC2/7f3/0A67zaK7R/wCV+I/0Dut//IJ/uRS+rZiMDRvdHgMj6z0VO4HD+NaSMmNhg55Bo6Bo81CTu1/XeespTI9GpzK1H2jr9/8ASpG13UcVVvLPoh/2oVP5I/K8+rUz3BZO8T5JS+1irFSm3hTnq4/ooY1sz2xHuyn7b+Awjxdr6T1T1snR/wCnP9ZPo1J93UIpNn8ZLvLQfNPmzbYsz+VQerP2VuR2xjp146+vkjtTcL6dT3HDocih+3t+Go8U25sp683kZ9Bl1Ri108TXADdwlJ1tpmnU77TBEtOoIOcyp8SFu/oZfIlpIzsxtnVsLyWd6m726ZOR5g7nc04U/tJs9TNzXsPCA4dQVzG2lpJLdFBSetDrF+RZZJx0hx2v2ybWaadGcJ9pxEZcAOfFLViY1okmHEQAMznvhQCllJVV1QgwdRv0McFH7IZxZlCTlJWw2xzSC7ENdScPOCCpLNBbIMjil1uZTjsvcL6zG54WTm4+J0G9X4HUti/Mz/NiklRmwuDWyVVrXo9x7uTTMHjHBdIu/ZagwDuYubs/TRZvW7W4cmtEaAAAfBMvLekIxx/U5ZXcS9rPfcHeQBCZ7FZ4hDLZQH3mnAAIDgYy4Qj1NixuU/5jPX/CYJYr+5cszZRQjMDhn0/dVLFT3q5ZmYiTumPmlUaGRk1VsBCbWZcBxIRO1vyJQpp708ASpFUPqR2k5qvaK+BjncBl47vWFJVeh/8ANr0qe4nE4cm/v8FZCPZ0DNP5eNyJb2p4X02e5Spt88Ic71JUTVYvp82qrycR0y+Shwre4sKR6nhx6YIL7IHXpVhzRuMA/wB30OiHVKRHEKbaA5+TfmsOEtDs+8J+R9ZXn+cqzS/InfbJKDKhbB+aIbN2jDVdTnJ2Y+vFUq0nMrDHkPY/fMfol470ZfPxejt9NnVbgtf4SoL3sUVCfe6SEOu20ey8b80fvFvaUpbrEjxVmCX6TzPJx0+y8AdtPyjh8FdA5oVTe+dR4qbG/wB5vRNdWxPsg5aamQA1Jjqg+0tU+zoGtwifefm6N5hgj+9MNhtApuxFjX/1DPxHBCadgdVtbS8DACXkmBLpxGRu3DwYhkNXgzhF79rf7kVtsopUaFnac3HtHg5Hj8fgtadIBRVrT29oqVfwt7rfDQdRJ81YhKZHui7lWqT8+X+WGbob3SeJ+C5v9pY7S3NpzkGNk8AJcfj6rptgpYabfCeq5rtBT7S8K7tzMLOjWz8uilDTsWxQ7y6g4WYxiiNIHADQJ32QsYdRrDU92oPKR80uWiAMO85ABNuxdN1OqKbxGJhEa7p1HJdds188P5LRMGRy8Fpa9i7PaqYc5uF5kFzMjM6kaaQrtppYXEcFfucns3w0kB24Tuz+CO4O0ee1JbOS7U/Z5UsrMfaB1MuDfZIcJkiRpuSt9xg6+i7ltLS+9UXUR3Zgg/mbmJ5Lj9sspY4tcILSQRwITOLL20VTxpbB7gRvKpVmS5EKpyzW9hseIyQr4lEjW7buDnNB038YGZhdTumoxrATDWgCNwDY9EjUrPERuVbaOo/C1xe7CHCWTlI/wr4yUY/cpcW2vodWF9U47hx8mifXRULfb6pBilAPvH9EduuxMNNjmgQ5oI8CAfmp7ZYwW6JOWad60aePBjXnZyKjU7W0kkYSwuBG7ONDv/dMVFkqtXsPZ2qp+YB3TI/JFLHS3pXJNylbPRcXGsWLRbp0cLdN2oW1C0hoic9T581YxQAorG0lpdIE8suiiBtNbILVVkKmMmk8fkpLbXE6QBwyVStXkQBA9TzKJNR0VLRU3KfYmh2lofVOYBDR4B0n0B6oTb7RhY47zkPEpq2Ts3ZWUnfhc7owx6kdU5x47bEeXLtUPuhcq1MVVx4lx9VOMlToHNWSVu4FSPc416UgJtAMweQ9JV/ZKyU67XU6hIwnE0g7jk4fBUb3EuOfs4TH9QP6eq3uR+EEjIkrzvMXbNJfcw5P+dJr7mb1sJpVXUxJAOXOUPdSmRv/AEzRu83vrQ78TRhPMT/lCACDwSNUy7JU40/ca9l62OnHKR56jqmiy1e45vDMJI2Uqw4jcCeh+vRNdepgE+OSF9Z6PMzx3Bwft/0Vq9KHZaHPqshbdsC0Hpy8VYNmPFvVauLJGUdmFKDiwqTKifSVgZLYNXNBQMdYjOBjZLjiMCBwkncjN33E1kF/edw/CPLeomvcPZJC2bb6oOjXeh9EtLFuxn5ra2y5bRhzGhXKrVTqOtFcDPFVe48gDhA6NldRFuDgQ5pE+Y9Ejf8ADrX21UjA2m6o4tloLiJMHz5qHR2NcbPjxyuRNs3dbHOxueCcpJy8gNybaVFuJrhEtMiOnqElnZuqDiDgOWHrmCiVls9VmpJjgY+KNUOZM+Oe+wwXzTPaCNXxCL3FFOq1g0gg8yc59EFr3zTDmkgktB03TCHXptZ2fepAl8iJbAHjxyUotGNJUO95WGnUcSBBGrhx+BXKvtI2f7N4rDR4h27MaGOYy8RzUls22t9UYKZFFv5B3j4uMmfBAjc9Wo7FUc95957i49XFWRgrsrctULLbKXHTJHbHYYARmy7OkFFKNzDmmFJFVMA07EoNoLr/AOlqGPZAcPIhONO7mjcqm0Nnmy1hH/bcq3LZNRDewFuFW7qDt7W4D4sOH4R1Ruu6QuR/Z/taLGxzKkmk4zA1adJHGYzC6BR23sTxlXaOTpafUKM8bTsZxZYuPkXNqG4azHjScJ/u09QFas9DG0FuR04hKm3m1jKpwUDIBBL9ASDIDeOmqP7I3iHsGeoB+vVUThTtmzxuQpxcY+UXnOdBa4d6Ms8s8iZ8JUtotAZT+s1Svi2OZULRAyBkgHwidEJr22o8Bh0HkoaQ2o9qZmpXxujdqVtWdkVHTAbzWKz5CivJdWgW5va1mM5j1y+afbT3LHUy/wC2er3gf7Ug3M6bWeRHo2U+7QnDYyOLqbejS4/+wWpx1UX+UY0H8zkQX/1/gTbOM/JWAFJYrL3STqdFioSMoHRbEPTE97jl7IA3o/8AiPHKn/uVqk2BChq2UurvykQxx8p9Fu60cBPwWDmjeaTPN5uRDFOfdpbZaYd/VQ2sMHecQB7pMHyUX3arUGUtB93L1WbPsyQZJJ8deqWyY09iT+LxWoK/yE9naTQ4uaSQcoIPVMGHEe97IzPgNB1+CoXZYwxpcSAG7t5O6Bv4rPal+QBjhx8VXjwucjM5PM7Jt+WS1bTjcMIyB1VpxkrFns+Watfd+QWhDFGGjIlOUgzhW4C1aFldRM8Ss4oWFsV1HGJWclgN6rMIUGzQwsYFuXQtmtQoNld1Gdyrvu8HUBEWtWsqPRHWUBYGjcthZBwVwsWYRUTrKgs627JWAFnCjQCuWKvbLJjpvbkMTSJ4EghECFq5q6jjitou40nPp1QWO3ZSDzHEFDojIdV2m+LjpWlgbUbp7Lh7Q8CufXxsLWoyWfxWa5DvDxH6KxT9mVOIpPHRMGw959m8sce7uJ0B4eBQirYyXQ3oYBVq5aH8SOKE49lRdgyvDLuvI+13B73PkGTlBkQBAUT6QKmu27CRmPRXxc3NLONao2IfEF7oBvs+9ZbYhBJdEaow64nbitTs/UMgkCRH0FB49jP8fj6vexHumi9lbtACQSSW+O8c10C/qjalKjBlpc956BoB4aeimslxNpiAM+Klddo4J2GRxfjRkcbk/Jyqb3QturNG8dVE4g8/IpnF0M4BTNu5o0ATL503+lGy/j2T9MUJD7jNR4MboJ80Xs1wgABMzbOBoFk0eSTm3N2zCzZnlyPI/LArLtjl4KQWBFCsYVHoU9gWbvHBbNssHIIgWrwUkqIMrNprfs/BSQsz9SpbAXWjVbnevLy4JhauK8vLjjc6heC8vIBPO1WrjovLy44kCxxXl5A4wAvP1Xl5EJ6l9eqy5ZXlxxkhYheXlxxoVo7f5fJeXlwBfv8AsVMuBLGkycy0T1hDbFQaHCGgd7cAOK8vKETmNFAZBWhosLymjjcr3BeXkCaMDevRmF5eXIBq7VY3Ly8uCYW4Xl5cA8d6gcvLyJFmCtAsrykAwVheXkSJ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01" y="1869806"/>
            <a:ext cx="2166140" cy="1367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7" descr="http://www.girlz.nl/images/article/overview/moeder-en-dochter.jpg">
            <a:hlinkClick r:id="rId9"/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365"/>
          <a:stretch/>
        </p:blipFill>
        <p:spPr bwMode="auto">
          <a:xfrm>
            <a:off x="1187624" y="1502902"/>
            <a:ext cx="2016223" cy="1638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8" descr="Goedkoper boodschappen do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32" y="1122808"/>
            <a:ext cx="924096" cy="1068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ijdelijke aanduiding voor inhoud 3"/>
          <p:cNvGraphicFramePr>
            <a:graphicFrameLocks noGrp="1"/>
          </p:cNvGraphicFramePr>
          <p:nvPr>
            <p:ph type="pic" sz="quarter" idx="12"/>
            <p:extLst>
              <p:ext uri="{D42A27DB-BD31-4B8C-83A1-F6EECF244321}">
                <p14:modId xmlns="" xmlns:p14="http://schemas.microsoft.com/office/powerpoint/2010/main" val="673393179"/>
              </p:ext>
            </p:extLst>
          </p:nvPr>
        </p:nvGraphicFramePr>
        <p:xfrm>
          <a:off x="251520" y="260648"/>
          <a:ext cx="9144000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0"/>
            <a:ext cx="1259632" cy="1268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654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Customer</a:t>
            </a:r>
            <a:r>
              <a:rPr lang="nl-NL" dirty="0" smtClean="0"/>
              <a:t> </a:t>
            </a:r>
            <a:r>
              <a:rPr lang="nl-NL" dirty="0" err="1" smtClean="0"/>
              <a:t>insights</a:t>
            </a:r>
            <a:r>
              <a:rPr lang="nl-NL" dirty="0" smtClean="0"/>
              <a:t>…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body" sz="quarter" idx="14"/>
          </p:nvPr>
        </p:nvSpPr>
        <p:spPr>
          <a:xfrm>
            <a:off x="1259632" y="1573623"/>
            <a:ext cx="7062529" cy="3723435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600" dirty="0" smtClean="0"/>
              <a:t>Who are my most important visitors?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9600" dirty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600" dirty="0" smtClean="0"/>
              <a:t>What do they do, feel, think, (dis)like, value? Step in the mind and shoes of …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sz="9600" dirty="0" smtClean="0">
              <a:solidFill>
                <a:srgbClr val="FF0000"/>
              </a:solidFill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600" dirty="0" smtClean="0"/>
              <a:t>What makes a WOW difference to my guest? What should be avoided anyhow?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200" dirty="0" smtClean="0"/>
              <a:t>now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200" dirty="0" smtClean="0"/>
              <a:t>in this encounter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200" dirty="0" smtClean="0"/>
              <a:t>in this context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9600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9600" dirty="0" smtClean="0"/>
          </a:p>
          <a:p>
            <a:endParaRPr lang="en-US" sz="2000" dirty="0" smtClean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4897"/>
            <a:ext cx="661418" cy="67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9" y="4978201"/>
            <a:ext cx="749831" cy="74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69437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105131"/>
            <a:ext cx="8351838" cy="912812"/>
          </a:xfrm>
        </p:spPr>
        <p:txBody>
          <a:bodyPr/>
          <a:lstStyle/>
          <a:p>
            <a:pPr algn="ctr"/>
            <a:r>
              <a:rPr lang="nl-NL" dirty="0" smtClean="0"/>
              <a:t>Management </a:t>
            </a:r>
            <a:r>
              <a:rPr lang="nl-NL" dirty="0" err="1" smtClean="0"/>
              <a:t>perspective</a:t>
            </a:r>
            <a:r>
              <a:rPr lang="nl-NL" dirty="0" smtClean="0"/>
              <a:t>: </a:t>
            </a:r>
            <a:r>
              <a:rPr lang="nl-NL" dirty="0" err="1" smtClean="0"/>
              <a:t>moving</a:t>
            </a:r>
            <a:r>
              <a:rPr lang="nl-NL" dirty="0" smtClean="0"/>
              <a:t> </a:t>
            </a:r>
            <a:r>
              <a:rPr lang="nl-NL" dirty="0" err="1" smtClean="0"/>
              <a:t>towards</a:t>
            </a:r>
            <a:r>
              <a:rPr lang="nl-NL" dirty="0" smtClean="0"/>
              <a:t> </a:t>
            </a:r>
            <a:r>
              <a:rPr lang="nl-NL" dirty="0" err="1" smtClean="0"/>
              <a:t>hospitable</a:t>
            </a:r>
            <a:r>
              <a:rPr lang="nl-NL" dirty="0" smtClean="0"/>
              <a:t> city</a:t>
            </a:r>
            <a:endParaRPr lang="nl-NL" dirty="0"/>
          </a:p>
        </p:txBody>
      </p:sp>
      <p:pic>
        <p:nvPicPr>
          <p:cNvPr id="4" name="Tijdelijke aanduiding voor 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1" r="3361"/>
          <a:stretch>
            <a:fillRect/>
          </a:stretch>
        </p:blipFill>
        <p:spPr>
          <a:xfrm>
            <a:off x="1501253" y="1183288"/>
            <a:ext cx="6728346" cy="4787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7562483"/>
              </p:ext>
            </p:extLst>
          </p:nvPr>
        </p:nvGraphicFramePr>
        <p:xfrm>
          <a:off x="1246188" y="1238250"/>
          <a:ext cx="7897812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9634" name="AutoShape 2" descr="data:image/jpeg;base64,/9j/4AAQSkZJRgABAQAAAQABAAD/2wCEAAkGBxQSERUUEhMVFBIXGR0bGBYYGR4gHRsdHx8cGyAXHB8hHyssGCYvIBogIjchKCwrLjouIB8/ODMtNygtLisBCgoKDg0OGxAQGy0lHyYsLDAvLjcsLCw0LC80LTQsLCw3Ly0sLCwsNCwsLDQsLy8sLCwsLCwsLCw0LCwsLCwsLP/AABEIAFgAfgMBEQACEQEDEQH/xAAbAAABBQEBAAAAAAAAAAAAAAAAAQMEBQYCB//EADwQAAIBAwMBBgMGBAMJAAAAAAECAwAEEQUSITEGEyJBUWEycZEHFEJSgcEVI2KxoaKyM2NygoOS0dLw/8QAGgEBAAMBAQEAAAAAAAAAAAAAAAECAwQFBv/EADERAAIBAgUACQMEAwEAAAAAAAECAAMRBBIhMUEFEyJRYXGB0fAykcEUI6GxJDPhQv/aAAwDAQACEQMRAD8A9xpEKRCkQpEKREY4GTwBSALzMXXaI3BeGyiM/BV5d2yNMjHDYyx+X1rnNXN2UF/GeqmBFACriGy8gWuT6cesqNW7T3C2MbRf7cSmGVgM4deOn9XBHzFZvWYUxbe9jOvD9H0GxTB/py5l40Pt+Jq7jV1ghja4OJH2gIOrOceFR8zXQXCgFp5KYZqtRlpbC+vcO+SpdQRHCPlCeFLDCsfQN0z7dasWANjMlosy5l1/seklVaZQpEKRCkQpEKRCkQpEKRCkQpExXbG8e4uI9PhOA/MzDyXrt+gz+q1y1mLMKY9Z7fR1JKFFsZU4+kePz8zW6fZJBGscahUUYA/c+proVQosJ5FWq9Vy7m5MyXZS526lfQ+RbePnwD/cVz0jaqyz18fTzYOjV8LSuv5TPrsSN8ER8I9NqF8/92PoPSs2ObEAd06aSil0UzDdvybf1N5qZiET9/t7rad+7piuxrW7W08Cj1nWDq/qvpM/9nmpPNBIG3MkchWN26lOoBPmQD1+VY4Zyym/fPR6XoLSqrbQkAkePP3mqronkwpEKRCkQpEKRCkQpEKRCkTA9l336vds3xAEL8sgftXHS1rMZ9Bjhl6PpAbTeO4HJIA967J4ABO08usNWji1ieVmzGd4yoLZ4XGMdeRXnq4FYnifVVcM9To5KYGunh398j3l+51VZreJg0hHdrMpQMSpTPOOM+npVWY9bmUfeaU6KfoDSqsLDfKQba3+8utc7P3MkLTX1xnZgiGPhM5AwT/8fetnpORdz6Thw2NoU6gp4ZN//R3m7s7VIkCRqFRRgAV1gACwng1KjVGLObkx6plIUiFIhSIUiFIhSIUiFIhSJ5nrMn3HVu9bPczDxEflbwtjHmCAfl864HPV1rnYz6fDD9X0f1a/Uu3mNR99puP4JbOAxjWQdQWy/vkZJrr6tDxPC/V11NgxHlp/UxX2eWwe/uZlGETcq4HHibge3C1y4cXqEz3Ol6mXC06Z3Nv4HuZf9vtPJjjuUHjtnD/8gILfTAP6GtsQugYcTz+iq1nag2zi3rx7RzX70TyQWsZ3GQrLJj8MSkNk+m4gAVNRsxCDnX0lMJSNFHxD8XA8WOn8bzTVvPMhSIUiFIhSIUiFIhSIUiFIhSJU9pdCS8hMb8MOUf8AKf3HqKzq0xUFjOzBYx8LUzrtyO+YKDVL7Sw0Mse+HB2N1A9Cren9J/wrjD1KOhGk99sPhOkCKlM2bke4/Ij/AGK7T2dnbBGMneMdznbnJ6YBz0AA/wAfWpoVqdNbczPpLo/FYqtmFrDQay0n7ZSXWY7C3Zy3HeOPCoPGT5fU/XpWhrl9KYnKnRaYft4pwLcDcy67KdnBaISx3zvje/y6KvoBWtKlkHjOHH444lrAWUbD8+cvq2nBCkQpEKRCkQpEbinVhuVlZfUEEce9SQRIBBixSqw3KwZT5g5FCLQCDGItRiZtiyxs/wCUMCfpmpKMBe0gOpNgYs1/Ehw0iK3oWAP96BSdhBYDmdffI9u/vE2dN24Y+WajKb2tJzC14tvdo+djq2Ou0g4+lCpG8Ag7RY5EkXIKuvtgioI4MlW5BlXNa2IkCslsJSRgEJuJPA461HUA65f4m362qOz1h+8sneOJckpGg9cAVIXgTFnvqxiR30bIXWRCg6sGGB+tWKkG1pUMCL3jklwqruZlC/mJGOfeosdpNxvFklCjcxAUeZPH1qLSbxq1vY5c93Ij467WBx9KkqRuJAYHYxbq9jiGZJEQHpuYD+9ApOwgsBuY5HMrLuVgV9Qcj60taL3hDMrjcjBl9QcihBG8Ag7TyzsheXqWMiwWsckO6XLtKFPU58PtXoVlpmoCzWOnE8+i1QUyAtxrzFN1JF2bQxEqT4SR1ClyD/4plBxWsFiMLcR7trollbWEc1qFSZShikQ+NySOc5y3HPtUUKlR6hV9uZNenTSkCm/El/aNpcRht5nhTv3mhWRscnPBUn0quGc5ioOljL4lBlBI1uJL+0fT4oNKeOGNY03odqjAyWGeKphWLVgSZOKULRsByP7lt2TszGsm6zt7UkLjuSp38H4sKOn7ms6zXI7RPnNaINtVA8pA+ycj+HKP95J/qNXxn+37TPB/6hM990Om3O+7tobmOa4DR3PBlRiQVADcjBGePr0rfN1yWQkEDbiZWNFrsLgneWmuRR3GtRwXRzAsG+ONjhGck8n83Tp7VnTJWgWTe8vUAauFfa0sO2dhDDpV0kCJGmMlUAAySueB08qzoMzVlLTSuqrRbLMt2mvL1tNRZrWNIP5X8wSgnquPD710UlpircNrrxOes1Q0rFdNOZc9tSJLnTreYkWkhJkGcBmAG1WPpnj9fasqGiuy7ia17FkVtjGdSsIbXVrEWSrG8m4Sxx/CUx8TAcDjJ/QelWVmei2fjaVdVSsuTnedaVYw3mp333wLK8TBIo3+FUx1A/f396h2anSXJpeSiq9Vs+tp32HUJJqMMJzaIx7vnIBIO5VNMRqEY7ycPozqNpP+ydh/C4eR1k/1tVMZ/tPpL4Q/tCaLTtHhgiMMS7YyWJGSfi68k1g1RmOY7zZaaquUbRLXRYI7f7ssY7jBGxskYPUHPWhqMWzX1gU1C5baSssOw9lDIJEhyynKbmZgp9VBJA+daNiajCxMzXDU1NwJbarpUVyqrMu5VYOOSPEOh4NZo7IbiaOiuLGGr6XFdRGKZd0ZIJGSOnI5FEcobrDorizbRjRuz8Fru7hSu/G7Ls3TOPiJx1qXqs/1SEpKm0iab2OtLeRZYoyrqSR43I5BB4LYPBNWbEOwsTKph0Q3AiQ9jbRZu+7stIGLje7MAxOdwUnA5ocQ+XLeBQTNmkvXOztveBe/jDFfhYEhh8iP7VWnVen9JlqlJKn1CcQdmLZLZ7YIe5c5cF2JJOOc5yPhHSpNZywfmQKKBSnBki+0eGaEW8i7oht8OT+HpyDnyqq1GVsw3lmpqy5TtDVtEguYxFPGHQdM5yD0yCORRKjIbqYemrizCRtE7L21oxeGPEhGC7Es2PQEngfKrVKzvoTK06KJqBONZ7JWt1J3ksf8zGC6sVJHocHn9alK7oLA6SHoI5uRrJ+m6TDbxd1DGEj54HnnqSepPuaozsxuxl0RUFlEp7fsJZJ8MTD/AKj/APtWhxNQ7n+JmMNTGw/kzS1hN5i/tP0mNrWW4O4TRoApDEADd6A4PU11YVyHC8GcuKQFC3IjWoaTHbaPOYtwMkKsxLE84HIyeKlXL1hfvkMgSiSO6UGv67cNpQjNnNGmyMd+WGOMeLjnn962p0066+YeUxq1H6n6SPGXP2kZ+6WYwzZmiBVTgsCp8IPv0rPC/W3kZpivoXzH9TQdjbNYoXC28tvl/glfcT4V8QOTgeWPY1hXa53Bm9FbDYiUnbq8eLUNOaON5WHf/wApTgt4VHnxxnP6VrQUNTcE22mdditRLC+8Y0vUpZ9bQywSW5FoR3bkHPjPj448yP0qzoq0NDfX8SqOzV9RbT8yv+0i6a4uXijmEYtYTL8WN8hwQg55O0fU1fDKFW5F7m3pM8SxZiAbWF5b692odtHS5hba8u1C46oSdrEehBB5rKnRAr5W4mtSsTQzKd4fwKysjaySGZ5nkRVk3sdznoW5xjNT1lSpmAta0jq6dPKTe95J1Nz/ABy0GTgwScZ/4qqg/YbzEs5/fXyiROf484ycC0HGeM76Ef4/rF/8j0maFmJdRvd9tPcbZhgxybQnHmNwz61vmy01sQNO6YWzVG0J1756qgwAK86ejOqRCkSBrmlrdQPA5ZVcYJXr1zxmr03KMGEpUQOpUzm/0hJbVrZiwQoEyMZwABn/AAotQq+aGphkySPqfZ+OWz+6uzLEFUbgRnC45yRjyqyVSr5xvKvSDJkO0TX+ziXcUcbPIgjZWVkIDZUYBzj9aU6xQkgbyKtEVFAJ2jug2AgVl+8y3BLE5lfcwwACo9B5496io+Y3sB5SaSZBbMT5zq/0VJrm3uGZg9vv2gYwd4CnPHtRahVSvfJamGYN3RH0RDei83N3gi7rbxt27i2emc5PrTrDkycXvHVjPn8LSHa9kbVWlkljSd5XLs0yqxX+lcjgCrGu5AANrd0oMOgJJF798TT+yNvHbS23ikglYvsYjC5xwhA4HAIqWrsWDciFw6hSvBkG27ARK8ZNxdSJEweOJ5MopByMDHFWOKYg6DXm0oMKoIuSbcS07Rdm4rsxuzyRSx/BLG21hnqM1SlWZLgag8TSrRWpYnQ9850Ps7DaO0nePJNLgGWZ9ztjooJ/tSpVaoLWsBwIp0Vp63uTyZDn7FqZ5JkurqFpW3OsbhVJ+nNWGIOUKVBtKHDXYsGIv4zTKwBC58WOmeSPWsPGdHhO6iTCkTN3WmvJJISpxJNGGG1cGOPacnzwSD9a3DgAeAP3mBQknxI+06l+97SRkNgccY3ZckA/hXG0buecccGg6u8fuWjUTzTIWRi0bFgc7SCveKoK/mwgcn1yBUnKp13/AOSBmYabf9jnd3IyB3niZjng4zIB5+Qj5A9ai6fPL3k2f55+04ks5jxtYBjliMZ8UwLYPUYjGOOuR6UDL88veQVb55+0maTdyO7ZJZEDHPB3EudqgjqQq/5hVXUAS6MSZW2FhOhDhCp8O74d3ilMki4/EMYGTzzx51ozKdPm2kzVWGvze5kh1u2Vs7hmPGMLwx/EOoceLocfB5g1XsCW7Zjsq3I5Xdgk+Hw4C94oAA9RHk/rUDJz8095Jz8fNfacOl2NwDOemGKqMEbScgMcg4IyDkZ6HFT2JHbjuq2skioApLqn4sMjMRgo/H+YY/aoRgLyXUmMTWk7Ivxhk3Nt8ONyq4UJ7ZYcn8o881IZQZBViI64uvIn4sN0+Dcgyv8AVt3N8+PSo7EntyTpsEvelpR0QhTx0aRjtPuFCCqsRaw+aSyg3ufmstqzmk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939381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52AB6-4DBC-4EC7-A537-9DAF82D11848}" type="slidenum">
              <a:rPr lang="en-US" alt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 alt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62" name="Picture 2" descr="http://denhaagfm.nl/wp-content/uploads/2013/11/Ambassade-van-Den-Ha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6552728" cy="25537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15616" y="548680"/>
            <a:ext cx="802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hangingPunct="1">
              <a:spcBef>
                <a:spcPct val="0"/>
              </a:spcBef>
            </a:pPr>
            <a:r>
              <a:rPr lang="en-GB" sz="3200" b="0" i="1" dirty="0" smtClean="0">
                <a:solidFill>
                  <a:srgbClr val="004F8E"/>
                </a:solidFill>
                <a:latin typeface="Georgia"/>
                <a:ea typeface="+mj-ea"/>
                <a:cs typeface="Georgia"/>
              </a:rPr>
              <a:t>Best practice: collaborative city hospitality</a:t>
            </a:r>
          </a:p>
        </p:txBody>
      </p:sp>
      <p:pic>
        <p:nvPicPr>
          <p:cNvPr id="143364" name="Picture 4" descr="http://www.bekijkjetoekomstnu.nl/upload/General-line-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797152"/>
            <a:ext cx="2216992" cy="1008112"/>
          </a:xfrm>
          <a:prstGeom prst="rect">
            <a:avLst/>
          </a:prstGeom>
          <a:noFill/>
        </p:spPr>
      </p:pic>
      <p:pic>
        <p:nvPicPr>
          <p:cNvPr id="143366" name="Picture 6" descr="https://www.marketingonline.nl/sites/default/files/styles/detail-photo/public/blog/DenHaag.jpg?itok=y2c2yyp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97152"/>
            <a:ext cx="1977169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94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52AB6-4DBC-4EC7-A537-9DAF82D11848}" type="slidenum">
              <a:rPr lang="en-US" alt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7965" y="3290501"/>
            <a:ext cx="1148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Best </a:t>
            </a:r>
            <a:r>
              <a:rPr lang="nl-NL" dirty="0" err="1" smtClean="0"/>
              <a:t>practice</a:t>
            </a:r>
            <a:endParaRPr lang="en-GB" dirty="0"/>
          </a:p>
        </p:txBody>
      </p:sp>
      <p:pic>
        <p:nvPicPr>
          <p:cNvPr id="7" name="Tijdelijke aanduiding voor 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58" r="5058"/>
          <a:stretch>
            <a:fillRect/>
          </a:stretch>
        </p:blipFill>
        <p:spPr>
          <a:xfrm>
            <a:off x="0" y="-475074"/>
            <a:ext cx="9144000" cy="6136322"/>
          </a:xfrm>
          <a:prstGeom prst="rect">
            <a:avLst/>
          </a:prstGeom>
        </p:spPr>
      </p:pic>
      <p:pic>
        <p:nvPicPr>
          <p:cNvPr id="144386" name="Picture 2" descr="http://www.ambassadevandenhaag.nl/files/attachments/news/nieuwsafbeelding/foto-bij-onderzoeksresultat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481523"/>
            <a:ext cx="4526822" cy="3376477"/>
          </a:xfrm>
          <a:prstGeom prst="rect">
            <a:avLst/>
          </a:prstGeom>
          <a:noFill/>
        </p:spPr>
      </p:pic>
      <p:pic>
        <p:nvPicPr>
          <p:cNvPr id="144388" name="Picture 4" descr="https://fbcdn-sphotos-h-a.akamaihd.net/hphotos-ak-xpf1/t31.0-8/10359082_298231203686080_8435724906615450409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572" y="4149080"/>
            <a:ext cx="3628428" cy="2708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94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journey</a:t>
            </a:r>
            <a:r>
              <a:rPr lang="nl-NL" dirty="0" smtClean="0"/>
              <a:t> </a:t>
            </a:r>
            <a:r>
              <a:rPr lang="nl-NL" dirty="0" err="1" smtClean="0"/>
              <a:t>today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body" sz="quarter" idx="14"/>
          </p:nvPr>
        </p:nvSpPr>
        <p:spPr>
          <a:xfrm>
            <a:off x="1763688" y="1573623"/>
            <a:ext cx="6558473" cy="3223529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C00000"/>
              </a:buClr>
              <a:buNone/>
            </a:pPr>
            <a:r>
              <a:rPr lang="en-US" sz="9600" dirty="0" err="1" smtClean="0"/>
              <a:t>Wowww</a:t>
            </a:r>
            <a:r>
              <a:rPr lang="en-US" sz="9600" dirty="0" smtClean="0"/>
              <a:t>!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9600" dirty="0" smtClean="0"/>
          </a:p>
          <a:p>
            <a:pPr>
              <a:buClr>
                <a:srgbClr val="C00000"/>
              </a:buClr>
              <a:buNone/>
            </a:pPr>
            <a:endParaRPr lang="en-US" sz="9600" dirty="0" smtClean="0"/>
          </a:p>
          <a:p>
            <a:pPr>
              <a:buClr>
                <a:srgbClr val="C00000"/>
              </a:buClr>
              <a:buNone/>
            </a:pPr>
            <a:endParaRPr lang="en-US" sz="9600" dirty="0" smtClean="0"/>
          </a:p>
          <a:p>
            <a:pPr>
              <a:buClr>
                <a:srgbClr val="C00000"/>
              </a:buClr>
              <a:buNone/>
            </a:pPr>
            <a:r>
              <a:rPr lang="en-US" sz="9600" dirty="0" err="1" smtClean="0"/>
              <a:t>Oow</a:t>
            </a:r>
            <a:r>
              <a:rPr lang="en-US" sz="9600" dirty="0" smtClean="0"/>
              <a:t>!</a:t>
            </a:r>
          </a:p>
          <a:p>
            <a:pPr>
              <a:buClr>
                <a:srgbClr val="C00000"/>
              </a:buClr>
              <a:buNone/>
            </a:pPr>
            <a:endParaRPr lang="en-US" sz="9600" dirty="0" smtClean="0"/>
          </a:p>
          <a:p>
            <a:pPr>
              <a:buClr>
                <a:srgbClr val="C00000"/>
              </a:buClr>
              <a:buNone/>
            </a:pPr>
            <a:endParaRPr lang="en-US" sz="9600" dirty="0" smtClean="0"/>
          </a:p>
          <a:p>
            <a:pPr>
              <a:buClr>
                <a:srgbClr val="C00000"/>
              </a:buClr>
              <a:buNone/>
            </a:pPr>
            <a:endParaRPr lang="en-US" sz="9600" dirty="0" smtClean="0"/>
          </a:p>
          <a:p>
            <a:pPr>
              <a:buClr>
                <a:srgbClr val="C00000"/>
              </a:buClr>
              <a:buNone/>
            </a:pPr>
            <a:r>
              <a:rPr lang="en-US" sz="9600" dirty="0" smtClean="0"/>
              <a:t>Please bring your postcards tonight!</a:t>
            </a:r>
          </a:p>
          <a:p>
            <a:pPr>
              <a:buClr>
                <a:srgbClr val="C00000"/>
              </a:buClr>
              <a:buNone/>
            </a:pPr>
            <a:endParaRPr lang="en-US" sz="9600" dirty="0" smtClean="0"/>
          </a:p>
          <a:p>
            <a:pPr>
              <a:buClr>
                <a:srgbClr val="C00000"/>
              </a:buClr>
              <a:buNone/>
            </a:pPr>
            <a:endParaRPr lang="en-US" sz="9600" dirty="0" smtClean="0"/>
          </a:p>
          <a:p>
            <a:pPr>
              <a:buClr>
                <a:srgbClr val="C00000"/>
              </a:buClr>
              <a:buNone/>
            </a:pPr>
            <a:endParaRPr lang="en-US" sz="9600" dirty="0" smtClean="0"/>
          </a:p>
          <a:p>
            <a:pPr marL="457200" lvl="1" indent="0">
              <a:buClr>
                <a:srgbClr val="C00000"/>
              </a:buClr>
              <a:buNone/>
            </a:pPr>
            <a:endParaRPr lang="en-US" sz="9600" dirty="0" smtClean="0">
              <a:solidFill>
                <a:srgbClr val="FF0000"/>
              </a:solidFill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9600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9600" dirty="0" smtClean="0"/>
          </a:p>
          <a:p>
            <a:endParaRPr lang="en-US" sz="2000" dirty="0" smtClean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33426" cy="75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821839" cy="82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69437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Thank you!</a:t>
            </a:r>
            <a:endParaRPr lang="en-GB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DA10-B9CD-8849-94C4-88DA94DF17C2}" type="slidenum">
              <a:rPr lang="nl-NL" smtClean="0">
                <a:solidFill>
                  <a:srgbClr val="004F8E"/>
                </a:solidFill>
              </a:rPr>
              <a:pPr/>
              <a:t>39</a:t>
            </a:fld>
            <a:endParaRPr lang="nl-NL" dirty="0">
              <a:solidFill>
                <a:srgbClr val="004F8E"/>
              </a:solidFill>
            </a:endParaRPr>
          </a:p>
        </p:txBody>
      </p:sp>
      <p:pic>
        <p:nvPicPr>
          <p:cNvPr id="7" name="Picture 2" descr="Jan Huizin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5292080" y="4293096"/>
            <a:ext cx="2304256" cy="15380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55976" y="1988840"/>
            <a:ext cx="4320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</a:rPr>
              <a:t>Welcome to share insights:</a:t>
            </a:r>
          </a:p>
          <a:p>
            <a:endParaRPr lang="en-GB" sz="1600" b="0" dirty="0" smtClean="0">
              <a:solidFill>
                <a:schemeClr val="tx2"/>
              </a:solidFill>
            </a:endParaRPr>
          </a:p>
          <a:p>
            <a:r>
              <a:rPr lang="en-GB" sz="1600" b="0" dirty="0" smtClean="0">
                <a:solidFill>
                  <a:schemeClr val="tx2"/>
                </a:solidFill>
              </a:rPr>
              <a:t>Jan </a:t>
            </a:r>
            <a:r>
              <a:rPr lang="en-GB" sz="1600" b="0" dirty="0" err="1" smtClean="0">
                <a:solidFill>
                  <a:schemeClr val="tx2"/>
                </a:solidFill>
              </a:rPr>
              <a:t>Huizing</a:t>
            </a:r>
            <a:endParaRPr lang="en-GB" sz="1600" b="0" dirty="0" smtClean="0">
              <a:solidFill>
                <a:schemeClr val="tx2"/>
              </a:solidFill>
            </a:endParaRPr>
          </a:p>
          <a:p>
            <a:r>
              <a:rPr lang="en-GB" sz="1600" b="0" dirty="0" err="1" smtClean="0">
                <a:solidFill>
                  <a:schemeClr val="tx2"/>
                </a:solidFill>
              </a:rPr>
              <a:t>Hotelschool</a:t>
            </a:r>
            <a:r>
              <a:rPr lang="en-GB" sz="1600" b="0" dirty="0" smtClean="0">
                <a:solidFill>
                  <a:schemeClr val="tx2"/>
                </a:solidFill>
              </a:rPr>
              <a:t> The Hague</a:t>
            </a:r>
          </a:p>
          <a:p>
            <a:r>
              <a:rPr lang="en-GB" sz="1600" b="0" dirty="0" smtClean="0">
                <a:solidFill>
                  <a:schemeClr val="tx2"/>
                </a:solidFill>
              </a:rPr>
              <a:t>J.Huizing@hotelschool.nl</a:t>
            </a:r>
          </a:p>
          <a:p>
            <a:endParaRPr lang="en-GB" dirty="0"/>
          </a:p>
        </p:txBody>
      </p:sp>
      <p:pic>
        <p:nvPicPr>
          <p:cNvPr id="9" name="Tijdelijke aanduiding voor inhoud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708920"/>
            <a:ext cx="3563888" cy="236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198" name="Picture 6" descr="http://farm9.staticflickr.com/8314/7931654018_ba350062ba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31" b="18972"/>
          <a:stretch/>
        </p:blipFill>
        <p:spPr bwMode="auto">
          <a:xfrm>
            <a:off x="-11324" y="-99391"/>
            <a:ext cx="9144000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55835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aciidbarre.files.wordpress.com/2009/03/woow.jpg?w=46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534304"/>
            <a:ext cx="4057228" cy="5306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3.bp.blogspot.com/-InRhPHOdKk8/T4rYhRNZQaI/AAAAAAAAAEQ/AWT1FAEnSdU/s1600/s_woow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125" y="1339026"/>
            <a:ext cx="8064896" cy="4172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69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Welcome</a:t>
            </a:r>
            <a:r>
              <a:rPr lang="nl-NL" dirty="0" smtClean="0"/>
              <a:t> at the </a:t>
            </a:r>
            <a:r>
              <a:rPr lang="nl-NL" dirty="0" err="1" smtClean="0"/>
              <a:t>heart</a:t>
            </a:r>
            <a:r>
              <a:rPr lang="nl-NL" dirty="0" smtClean="0"/>
              <a:t> of </a:t>
            </a:r>
            <a:r>
              <a:rPr lang="nl-NL" dirty="0" err="1" smtClean="0"/>
              <a:t>hospitality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8372258" y="6356350"/>
            <a:ext cx="771742" cy="501650"/>
          </a:xfrm>
          <a:prstGeom prst="rect">
            <a:avLst/>
          </a:prstGeom>
        </p:spPr>
        <p:txBody>
          <a:bodyPr/>
          <a:lstStyle/>
          <a:p>
            <a:fld id="{3C942260-9F33-4DC5-8996-069B9743C025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11" name="Tijdelijke aanduiding voor inhou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412776"/>
            <a:ext cx="7344816" cy="486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4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59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9552" y="1124744"/>
            <a:ext cx="7663992" cy="3499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nl-NL" sz="4000" dirty="0" err="1" smtClean="0">
                <a:solidFill>
                  <a:srgbClr val="FFFFFF"/>
                </a:solidFill>
              </a:rPr>
              <a:t>Hospitality</a:t>
            </a:r>
            <a:endParaRPr lang="nl-NL" sz="4000" b="1" baseline="0" dirty="0" smtClean="0">
              <a:solidFill>
                <a:srgbClr val="FFFFFF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nl-NL" sz="4000" b="1" baseline="0" dirty="0" smtClean="0">
                <a:solidFill>
                  <a:srgbClr val="FFFFFF"/>
                </a:solidFill>
              </a:rPr>
              <a:t>=</a:t>
            </a:r>
          </a:p>
          <a:p>
            <a:pPr marL="0" indent="0" algn="ctr">
              <a:buFont typeface="Arial" pitchFamily="34" charset="0"/>
              <a:buNone/>
            </a:pPr>
            <a:r>
              <a:rPr lang="nl-NL" sz="4000" dirty="0" smtClean="0">
                <a:solidFill>
                  <a:srgbClr val="FFFFFF"/>
                </a:solidFill>
              </a:rPr>
              <a:t>the art </a:t>
            </a:r>
            <a:endParaRPr lang="nl-NL" sz="4000" b="1" dirty="0" smtClean="0">
              <a:solidFill>
                <a:srgbClr val="FFFFFF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nl-NL" sz="4000" dirty="0" smtClean="0">
                <a:solidFill>
                  <a:srgbClr val="FFFFFF"/>
                </a:solidFill>
              </a:rPr>
              <a:t>of</a:t>
            </a:r>
            <a:r>
              <a:rPr lang="nl-NL" sz="4000" b="1" dirty="0" smtClean="0">
                <a:solidFill>
                  <a:srgbClr val="FFFFFF"/>
                </a:solidFill>
              </a:rPr>
              <a:t> </a:t>
            </a:r>
            <a:r>
              <a:rPr lang="nl-NL" sz="4000" b="1" dirty="0" err="1" smtClean="0">
                <a:solidFill>
                  <a:srgbClr val="FFFFFF"/>
                </a:solidFill>
              </a:rPr>
              <a:t>making</a:t>
            </a:r>
            <a:r>
              <a:rPr lang="nl-NL" sz="4000" b="1" dirty="0" smtClean="0">
                <a:solidFill>
                  <a:srgbClr val="FFFFFF"/>
                </a:solidFill>
              </a:rPr>
              <a:t> </a:t>
            </a:r>
            <a:r>
              <a:rPr lang="nl-NL" sz="4000" b="1" dirty="0" err="1" smtClean="0">
                <a:solidFill>
                  <a:srgbClr val="FFFFFF"/>
                </a:solidFill>
              </a:rPr>
              <a:t>people</a:t>
            </a:r>
            <a:r>
              <a:rPr lang="nl-NL" sz="4000" b="1" dirty="0" smtClean="0">
                <a:solidFill>
                  <a:srgbClr val="FFFFFF"/>
                </a:solidFill>
              </a:rPr>
              <a:t> </a:t>
            </a:r>
            <a:r>
              <a:rPr lang="nl-NL" sz="4000" b="1" dirty="0" err="1" smtClean="0">
                <a:solidFill>
                  <a:srgbClr val="FFFFFF"/>
                </a:solidFill>
              </a:rPr>
              <a:t>feel</a:t>
            </a:r>
            <a:r>
              <a:rPr lang="nl-NL" sz="4000" b="1" dirty="0" smtClean="0">
                <a:solidFill>
                  <a:srgbClr val="FFFFFF"/>
                </a:solidFill>
              </a:rPr>
              <a:t> </a:t>
            </a:r>
          </a:p>
          <a:p>
            <a:pPr marL="0" indent="0" algn="ctr">
              <a:buFont typeface="Arial" pitchFamily="34" charset="0"/>
              <a:buNone/>
            </a:pPr>
            <a:r>
              <a:rPr lang="nl-NL" sz="4000" dirty="0" err="1" smtClean="0">
                <a:solidFill>
                  <a:srgbClr val="FFFFFF"/>
                </a:solidFill>
              </a:rPr>
              <a:t>g</a:t>
            </a:r>
            <a:r>
              <a:rPr lang="nl-NL" sz="4000" b="1" dirty="0" err="1" smtClean="0">
                <a:solidFill>
                  <a:srgbClr val="FFFFFF"/>
                </a:solidFill>
              </a:rPr>
              <a:t>enuinely</a:t>
            </a:r>
            <a:r>
              <a:rPr lang="nl-NL" sz="4000" b="1" dirty="0" smtClean="0">
                <a:solidFill>
                  <a:srgbClr val="FFFFFF"/>
                </a:solidFill>
              </a:rPr>
              <a:t> </a:t>
            </a:r>
            <a:r>
              <a:rPr lang="nl-NL" sz="4000" b="1" dirty="0" err="1" smtClean="0">
                <a:solidFill>
                  <a:srgbClr val="FFFFFF"/>
                </a:solidFill>
              </a:rPr>
              <a:t>welcome</a:t>
            </a:r>
            <a:endParaRPr lang="nl-NL" sz="4000" b="1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GB" sz="1700" dirty="0" err="1" smtClean="0"/>
              <a:t>Hostmanship</a:t>
            </a:r>
            <a:r>
              <a:rPr lang="en-GB" sz="1700" dirty="0" smtClean="0"/>
              <a:t>, </a:t>
            </a:r>
            <a:r>
              <a:rPr lang="en-GB" sz="1700" dirty="0" err="1" smtClean="0"/>
              <a:t>Gunnarsson</a:t>
            </a:r>
            <a:r>
              <a:rPr lang="en-GB" sz="1700" dirty="0" smtClean="0"/>
              <a:t> &amp; </a:t>
            </a:r>
            <a:r>
              <a:rPr lang="en-GB" sz="1700" dirty="0" err="1" smtClean="0"/>
              <a:t>Blohm</a:t>
            </a:r>
            <a:r>
              <a:rPr lang="en-GB" sz="1700" dirty="0" smtClean="0"/>
              <a:t>.</a:t>
            </a:r>
            <a:endParaRPr lang="nl-NL" sz="1700" b="1" dirty="0" smtClean="0">
              <a:solidFill>
                <a:srgbClr val="FFFFFF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nl-NL" dirty="0" smtClean="0"/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1575658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Hospitality</a:t>
            </a:r>
            <a:r>
              <a:rPr lang="nl-NL" dirty="0" smtClean="0"/>
              <a:t> = </a:t>
            </a:r>
            <a:r>
              <a:rPr lang="nl-NL" dirty="0" err="1" smtClean="0"/>
              <a:t>perception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42260-9F33-4DC5-8996-069B9743C025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89" b="608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 smtClean="0"/>
              <a:t>Senses</a:t>
            </a:r>
            <a:endParaRPr lang="nl-NL" dirty="0" smtClean="0"/>
          </a:p>
          <a:p>
            <a:r>
              <a:rPr lang="nl-NL" dirty="0" err="1" smtClean="0"/>
              <a:t>Emotions</a:t>
            </a:r>
            <a:endParaRPr lang="nl-NL" dirty="0" smtClean="0"/>
          </a:p>
          <a:p>
            <a:r>
              <a:rPr lang="nl-NL" dirty="0" err="1" smtClean="0"/>
              <a:t>Memory</a:t>
            </a:r>
            <a:endParaRPr lang="nl-NL" dirty="0" smtClean="0"/>
          </a:p>
          <a:p>
            <a:r>
              <a:rPr lang="nl-NL" dirty="0" smtClean="0"/>
              <a:t>Engagement</a:t>
            </a:r>
          </a:p>
          <a:p>
            <a:r>
              <a:rPr lang="nl-NL" dirty="0" err="1" smtClean="0"/>
              <a:t>Sharing</a:t>
            </a:r>
            <a:endParaRPr lang="nl-NL" dirty="0" smtClean="0"/>
          </a:p>
          <a:p>
            <a:endParaRPr lang="nl-NL" dirty="0"/>
          </a:p>
          <a:p>
            <a:r>
              <a:rPr lang="nl-NL" dirty="0" err="1" smtClean="0"/>
              <a:t>Individual</a:t>
            </a:r>
            <a:r>
              <a:rPr lang="nl-NL" dirty="0" smtClean="0"/>
              <a:t>, time, context, </a:t>
            </a:r>
            <a:r>
              <a:rPr lang="nl-NL" dirty="0" err="1" smtClean="0"/>
              <a:t>social</a:t>
            </a:r>
            <a:r>
              <a:rPr lang="nl-NL" dirty="0" smtClean="0"/>
              <a:t> </a:t>
            </a:r>
            <a:r>
              <a:rPr lang="nl-NL" dirty="0" err="1" smtClean="0"/>
              <a:t>influence</a:t>
            </a:r>
            <a:r>
              <a:rPr lang="nl-NL" dirty="0" smtClean="0"/>
              <a:t>, …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33214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8" descr="Eiffeltor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4828" y="3559445"/>
            <a:ext cx="1892950" cy="3175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6805" name="Picture 10" descr="vrijheidsbeeld-new-yo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8888" y="2882498"/>
            <a:ext cx="2316064" cy="3437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6809" name="AutoShape 12" descr="Z"/>
          <p:cNvSpPr>
            <a:spLocks noChangeAspect="1" noChangeArrowheads="1"/>
          </p:cNvSpPr>
          <p:nvPr/>
        </p:nvSpPr>
        <p:spPr bwMode="auto">
          <a:xfrm>
            <a:off x="3657600" y="2733675"/>
            <a:ext cx="18288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76806" name="Picture 12" descr="australia-sydney-opera-hou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2656"/>
            <a:ext cx="3023567" cy="248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3789040"/>
            <a:ext cx="1946838" cy="2945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88" y="1183122"/>
            <a:ext cx="2320904" cy="154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26" y="195977"/>
            <a:ext cx="3576431" cy="2686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8" descr="258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05368" y="3038019"/>
            <a:ext cx="2362064" cy="324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41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TH PowerPoint template">
  <a:themeElements>
    <a:clrScheme name="HDH2">
      <a:dk1>
        <a:sysClr val="windowText" lastClr="000000"/>
      </a:dk1>
      <a:lt1>
        <a:sysClr val="window" lastClr="FFFFFF"/>
      </a:lt1>
      <a:dk2>
        <a:srgbClr val="004F8E"/>
      </a:dk2>
      <a:lt2>
        <a:srgbClr val="96B6E5"/>
      </a:lt2>
      <a:accent1>
        <a:srgbClr val="6595C2"/>
      </a:accent1>
      <a:accent2>
        <a:srgbClr val="E0675A"/>
      </a:accent2>
      <a:accent3>
        <a:srgbClr val="BCAD74"/>
      </a:accent3>
      <a:accent4>
        <a:srgbClr val="BF1A23"/>
      </a:accent4>
      <a:accent5>
        <a:srgbClr val="5B4E36"/>
      </a:accent5>
      <a:accent6>
        <a:srgbClr val="EAF1F9"/>
      </a:accent6>
      <a:hlink>
        <a:srgbClr val="BF1A23"/>
      </a:hlink>
      <a:folHlink>
        <a:srgbClr val="96B6E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TH PowerPoint template 2013">
  <a:themeElements>
    <a:clrScheme name="HDH2">
      <a:dk1>
        <a:sysClr val="windowText" lastClr="000000"/>
      </a:dk1>
      <a:lt1>
        <a:sysClr val="window" lastClr="FFFFFF"/>
      </a:lt1>
      <a:dk2>
        <a:srgbClr val="004F8E"/>
      </a:dk2>
      <a:lt2>
        <a:srgbClr val="96B6E5"/>
      </a:lt2>
      <a:accent1>
        <a:srgbClr val="6595C2"/>
      </a:accent1>
      <a:accent2>
        <a:srgbClr val="E0675A"/>
      </a:accent2>
      <a:accent3>
        <a:srgbClr val="BCAD74"/>
      </a:accent3>
      <a:accent4>
        <a:srgbClr val="BF1A23"/>
      </a:accent4>
      <a:accent5>
        <a:srgbClr val="5B4E36"/>
      </a:accent5>
      <a:accent6>
        <a:srgbClr val="EAF1F9"/>
      </a:accent6>
      <a:hlink>
        <a:srgbClr val="BF1A23"/>
      </a:hlink>
      <a:folHlink>
        <a:srgbClr val="96B6E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60703</TotalTime>
  <Words>892</Words>
  <Application>Microsoft Office PowerPoint</Application>
  <PresentationFormat>On-screen Show (4:3)</PresentationFormat>
  <Paragraphs>226</Paragraphs>
  <Slides>39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HTH PowerPoint template</vt:lpstr>
      <vt:lpstr>HTH PowerPoint template 2013</vt:lpstr>
      <vt:lpstr>Discovering Hospitality Insights and Experiences  </vt:lpstr>
      <vt:lpstr>Let’s talk</vt:lpstr>
      <vt:lpstr> </vt:lpstr>
      <vt:lpstr>Slide 4</vt:lpstr>
      <vt:lpstr>Slide 5</vt:lpstr>
      <vt:lpstr>Welcome at the heart of hospitality</vt:lpstr>
      <vt:lpstr>Slide 7</vt:lpstr>
      <vt:lpstr>Hospitality = perception</vt:lpstr>
      <vt:lpstr>Slide 9</vt:lpstr>
      <vt:lpstr>Slide 10</vt:lpstr>
      <vt:lpstr>Slide 11</vt:lpstr>
      <vt:lpstr>Slide 12</vt:lpstr>
      <vt:lpstr>Slide 13</vt:lpstr>
      <vt:lpstr>Slide 14</vt:lpstr>
      <vt:lpstr> </vt:lpstr>
      <vt:lpstr> </vt:lpstr>
      <vt:lpstr>Slide 17</vt:lpstr>
      <vt:lpstr>Slide 18</vt:lpstr>
      <vt:lpstr>Slide 19</vt:lpstr>
      <vt:lpstr> </vt:lpstr>
      <vt:lpstr>Slide 21</vt:lpstr>
      <vt:lpstr>!</vt:lpstr>
      <vt:lpstr>              In the meantime…..   not to be missed</vt:lpstr>
      <vt:lpstr>              In the meantime…..   not to be missed</vt:lpstr>
      <vt:lpstr>              In the meantime…..   not to be missed</vt:lpstr>
      <vt:lpstr>              In the meantime…..   not to be missed</vt:lpstr>
      <vt:lpstr>!</vt:lpstr>
      <vt:lpstr>Cityhospitality e    perience Model                                                                            </vt:lpstr>
      <vt:lpstr>  </vt:lpstr>
      <vt:lpstr>  </vt:lpstr>
      <vt:lpstr>  </vt:lpstr>
      <vt:lpstr>Journey touchpoints … IKEA </vt:lpstr>
      <vt:lpstr>Guest perception is key</vt:lpstr>
      <vt:lpstr>Customer insights…</vt:lpstr>
      <vt:lpstr>Management perspective: moving towards hospitable city</vt:lpstr>
      <vt:lpstr> </vt:lpstr>
      <vt:lpstr> </vt:lpstr>
      <vt:lpstr>Your journey today</vt:lpstr>
      <vt:lpstr>Thank you!</vt:lpstr>
    </vt:vector>
  </TitlesOfParts>
  <Company>Computers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Hospitality Experience Model</dc:title>
  <dc:creator>Highscreen</dc:creator>
  <cp:lastModifiedBy>Employee</cp:lastModifiedBy>
  <cp:revision>360</cp:revision>
  <cp:lastPrinted>2012-01-16T12:18:22Z</cp:lastPrinted>
  <dcterms:created xsi:type="dcterms:W3CDTF">2008-03-26T20:08:55Z</dcterms:created>
  <dcterms:modified xsi:type="dcterms:W3CDTF">2014-11-06T09:14:53Z</dcterms:modified>
</cp:coreProperties>
</file>