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69" r:id="rId3"/>
    <p:sldId id="258" r:id="rId4"/>
    <p:sldId id="270" r:id="rId5"/>
    <p:sldId id="260" r:id="rId6"/>
    <p:sldId id="271" r:id="rId7"/>
    <p:sldId id="261" r:id="rId8"/>
    <p:sldId id="272" r:id="rId9"/>
    <p:sldId id="262" r:id="rId10"/>
    <p:sldId id="273" r:id="rId11"/>
    <p:sldId id="263" r:id="rId12"/>
    <p:sldId id="274" r:id="rId13"/>
    <p:sldId id="264" r:id="rId14"/>
    <p:sldId id="275" r:id="rId15"/>
    <p:sldId id="265" r:id="rId16"/>
    <p:sldId id="276" r:id="rId17"/>
    <p:sldId id="266" r:id="rId18"/>
    <p:sldId id="277" r:id="rId19"/>
    <p:sldId id="267" r:id="rId20"/>
    <p:sldId id="279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tels. Ter Duinen" initials="HT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B5"/>
    <a:srgbClr val="1E9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43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89FB2-5642-45BD-9960-0D7F3831A0DD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DBAF1-EE87-4692-9E16-961D45FE0FC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5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rgbClr val="1E9BB8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1E9BB8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solidFill>
            <a:srgbClr val="1E9BB8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rgbClr val="1D98B5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30" name="Picture 2" descr="C:\Users\gebruiker\Desktop\Dropbox\Euhofa\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313870" cy="16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8235DD-4E95-46D8-BBB5-23D494FD664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395" y="52977"/>
            <a:ext cx="491781" cy="900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18" y="6492598"/>
            <a:ext cx="268139" cy="252000"/>
          </a:xfrm>
          <a:prstGeom prst="rect">
            <a:avLst/>
          </a:prstGeom>
        </p:spPr>
      </p:pic>
      <p:pic>
        <p:nvPicPr>
          <p:cNvPr id="18" name="Tijdelijke aanduiding voor inhoud 24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9" t="175" r="22522" b="40423"/>
          <a:stretch/>
        </p:blipFill>
        <p:spPr>
          <a:xfrm>
            <a:off x="251520" y="6476334"/>
            <a:ext cx="224490" cy="252000"/>
          </a:xfrm>
          <a:prstGeom prst="rect">
            <a:avLst/>
          </a:prstGeom>
        </p:spPr>
      </p:pic>
      <p:pic>
        <p:nvPicPr>
          <p:cNvPr id="15" name="Afbeelding 14" descr="EuhofaLogoORG01 aangepast.tif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148328"/>
            <a:ext cx="3627120" cy="2709672"/>
          </a:xfrm>
          <a:prstGeom prst="rect">
            <a:avLst/>
          </a:prstGeom>
        </p:spPr>
      </p:pic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041DFB-268E-4B40-8662-C0E416C75CE5}" type="datetimeFigureOut">
              <a:rPr lang="nl-BE" smtClean="0"/>
              <a:pPr/>
              <a:t>9/11/2012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8235DD-4E95-46D8-BBB5-23D494FD664F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20" name="Tijdelijke aanduiding voor inhoud 3" descr="Logo_300dpi Provincie West-Vlaanderen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088" y="6314262"/>
            <a:ext cx="792088" cy="396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1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7988" y="1462630"/>
            <a:ext cx="6172200" cy="1246290"/>
          </a:xfrm>
        </p:spPr>
        <p:txBody>
          <a:bodyPr>
            <a:noAutofit/>
          </a:bodyPr>
          <a:lstStyle/>
          <a:p>
            <a:pPr algn="ctr"/>
            <a:r>
              <a:rPr lang="nl-BE" sz="4000" b="0" dirty="0" smtClean="0">
                <a:solidFill>
                  <a:srgbClr val="1D98B5"/>
                </a:solidFill>
              </a:rPr>
              <a:t>EUHOFA BELGIUM 2012</a:t>
            </a:r>
            <a:r>
              <a:rPr lang="nl-BE" sz="4000" b="0" dirty="0" smtClean="0"/>
              <a:t/>
            </a:r>
            <a:br>
              <a:rPr lang="nl-BE" sz="4000" b="0" dirty="0" smtClean="0"/>
            </a:br>
            <a:r>
              <a:rPr lang="nl-BE" sz="4000" b="0" dirty="0" smtClean="0">
                <a:solidFill>
                  <a:srgbClr val="1D98B5"/>
                </a:solidFill>
              </a:rPr>
              <a:t>11 -16 november</a:t>
            </a:r>
            <a:endParaRPr lang="nl-BE" sz="4000" b="0" dirty="0">
              <a:solidFill>
                <a:srgbClr val="1D98B5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4149080"/>
            <a:ext cx="6048672" cy="75533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Thursday, November 15 </a:t>
            </a:r>
          </a:p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Hugo Baron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Vandamme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</a:t>
            </a: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  Motivation  by  Proverbs </a:t>
            </a:r>
            <a:endParaRPr lang="nl-BE" sz="2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nl-BE" sz="2400" i="1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2358706" y="2852936"/>
            <a:ext cx="6048672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>
                <a:solidFill>
                  <a:srgbClr val="1D98B5"/>
                </a:solidFill>
              </a:rPr>
              <a:t>Motivation in the hospitality industry </a:t>
            </a:r>
          </a:p>
          <a:p>
            <a:pPr algn="ctr"/>
            <a:r>
              <a:rPr lang="en-US" sz="2400" b="0" dirty="0" smtClean="0">
                <a:solidFill>
                  <a:srgbClr val="1D98B5"/>
                </a:solidFill>
              </a:rPr>
              <a:t>from the bottom to the top.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Autofit/>
          </a:bodyPr>
          <a:lstStyle/>
          <a:p>
            <a:pPr algn="ctr"/>
            <a:r>
              <a:rPr lang="nl-NL" sz="2400" dirty="0">
                <a:latin typeface="Colibri"/>
              </a:rPr>
              <a:t>In een </a:t>
            </a:r>
            <a:r>
              <a:rPr lang="nl-NL" sz="2400" dirty="0" smtClean="0">
                <a:latin typeface="Colibri"/>
              </a:rPr>
              <a:t>kippenhok </a:t>
            </a:r>
            <a:r>
              <a:rPr lang="nl-NL" sz="2400" dirty="0">
                <a:latin typeface="Colibri"/>
              </a:rPr>
              <a:t>is er maar plaats voor één </a:t>
            </a:r>
            <a:r>
              <a:rPr lang="nl-NL" sz="2400" dirty="0" smtClean="0">
                <a:latin typeface="Colibri"/>
              </a:rPr>
              <a:t>haan</a:t>
            </a:r>
            <a:br>
              <a:rPr lang="nl-NL" sz="2400" dirty="0" smtClean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Too many cooks spoil the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broth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pic>
        <p:nvPicPr>
          <p:cNvPr id="2050" name="Picture 2" descr="D:\Desktop\Hugo afbldngn voor pps\20120415 in een kiekekot is maar plaats voor één haan ... 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453606" cy="49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Hugo afbldngn voor pps\20120415 in een kiekekot is maar plaats voor één haan ... 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301303"/>
            <a:ext cx="1902100" cy="271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algn="ctr"/>
            <a:r>
              <a:rPr lang="nl-NL" sz="2400" dirty="0">
                <a:latin typeface="Colibri"/>
              </a:rPr>
              <a:t>In een </a:t>
            </a:r>
            <a:r>
              <a:rPr lang="nl-NL" sz="2400" dirty="0" smtClean="0">
                <a:latin typeface="Colibri"/>
              </a:rPr>
              <a:t>kippenhok </a:t>
            </a:r>
            <a:r>
              <a:rPr lang="nl-NL" sz="2400" dirty="0">
                <a:latin typeface="Colibri"/>
              </a:rPr>
              <a:t>is er maar plaats voor één </a:t>
            </a:r>
            <a:r>
              <a:rPr lang="nl-NL" sz="2400" dirty="0" smtClean="0">
                <a:latin typeface="Colibri"/>
              </a:rPr>
              <a:t>haan</a:t>
            </a:r>
            <a:br>
              <a:rPr lang="nl-NL" sz="2400" dirty="0" smtClean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Too many cooks spoil the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broth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2" y="2636912"/>
            <a:ext cx="7920880" cy="354900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Each group needs a </a:t>
            </a:r>
            <a:r>
              <a:rPr lang="en-US" dirty="0" smtClean="0"/>
              <a:t>leader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First </a:t>
            </a:r>
            <a:r>
              <a:rPr lang="en-US" dirty="0"/>
              <a:t>listen and then take your decision: no democracy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</a:t>
            </a:r>
            <a:r>
              <a:rPr lang="en-US" dirty="0" smtClean="0"/>
              <a:t>oss </a:t>
            </a:r>
            <a:r>
              <a:rPr lang="en-US" dirty="0"/>
              <a:t>must take his </a:t>
            </a:r>
            <a:r>
              <a:rPr lang="en-US" dirty="0" smtClean="0"/>
              <a:t>responsibility, </a:t>
            </a:r>
            <a:r>
              <a:rPr lang="en-US" dirty="0"/>
              <a:t>but </a:t>
            </a:r>
            <a:r>
              <a:rPr lang="en-US" dirty="0" smtClean="0"/>
              <a:t>he should also be able to delegate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Never  </a:t>
            </a:r>
            <a:r>
              <a:rPr lang="en-US" dirty="0"/>
              <a:t>pass the </a:t>
            </a:r>
            <a:r>
              <a:rPr lang="en-US" dirty="0" smtClean="0"/>
              <a:t>buck </a:t>
            </a:r>
            <a:r>
              <a:rPr lang="en-US" dirty="0"/>
              <a:t>to </a:t>
            </a:r>
            <a:r>
              <a:rPr lang="en-US" dirty="0" smtClean="0"/>
              <a:t>a colleague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esktop\Hugo afbldngn voor pps\20120415 I like people ... CCI15042012_0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866" y="1572468"/>
            <a:ext cx="3587198" cy="488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/>
          </a:bodyPr>
          <a:lstStyle/>
          <a:p>
            <a:pPr algn="ctr"/>
            <a:r>
              <a:rPr lang="en-US" sz="2400" dirty="0">
                <a:latin typeface="Colibri"/>
              </a:rPr>
              <a:t>I like People </a:t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I like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People</a:t>
            </a: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</p:spTree>
    <p:extLst>
      <p:ext uri="{BB962C8B-B14F-4D97-AF65-F5344CB8AC3E}">
        <p14:creationId xmlns:p14="http://schemas.microsoft.com/office/powerpoint/2010/main" val="40259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ktop\Hugo afbldngn voor pps\20120415 I like people ... CCI15042012_0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851" y="1196752"/>
            <a:ext cx="1424437" cy="19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US" sz="2400" dirty="0">
                <a:latin typeface="Colibri"/>
              </a:rPr>
              <a:t>I like People </a:t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I like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People</a:t>
            </a: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2" y="2636912"/>
            <a:ext cx="7920880" cy="354900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You can only be a good </a:t>
            </a:r>
            <a:r>
              <a:rPr lang="en-US" dirty="0" smtClean="0"/>
              <a:t>boss </a:t>
            </a:r>
            <a:r>
              <a:rPr lang="en-US" dirty="0"/>
              <a:t>when you like working with  </a:t>
            </a:r>
            <a:r>
              <a:rPr lang="en-US" dirty="0" smtClean="0"/>
              <a:t>people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 </a:t>
            </a:r>
            <a:r>
              <a:rPr lang="en-US" dirty="0"/>
              <a:t>happy with the </a:t>
            </a:r>
            <a:r>
              <a:rPr lang="en-US" dirty="0" smtClean="0"/>
              <a:t>success </a:t>
            </a:r>
            <a:r>
              <a:rPr lang="en-US" dirty="0"/>
              <a:t>of your </a:t>
            </a:r>
            <a:r>
              <a:rPr lang="en-US" dirty="0" smtClean="0"/>
              <a:t>associates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Love coaching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Educate </a:t>
            </a:r>
            <a:r>
              <a:rPr lang="en-US" dirty="0"/>
              <a:t>and </a:t>
            </a:r>
            <a:r>
              <a:rPr lang="en-US" dirty="0" smtClean="0"/>
              <a:t>train your people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0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 smtClean="0">
                <a:latin typeface="Colibri"/>
              </a:rPr>
              <a:t>De boog kan niet altijd gespannen zijn </a:t>
            </a:r>
            <a:br>
              <a:rPr lang="nl-NL" sz="2400" dirty="0" smtClean="0">
                <a:latin typeface="Colibri"/>
              </a:rPr>
            </a:b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A bow long bent at last waxes weak</a:t>
            </a:r>
            <a:r>
              <a:rPr lang="en-US" sz="2400" dirty="0" smtClean="0">
                <a:latin typeface="Colibri"/>
              </a:rPr>
              <a:t/>
            </a:r>
            <a:br>
              <a:rPr lang="en-US" sz="2400" dirty="0" smtClean="0">
                <a:latin typeface="Colibri"/>
              </a:rPr>
            </a:b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all work and no play makes jack a dull boy</a:t>
            </a: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pic>
        <p:nvPicPr>
          <p:cNvPr id="13316" name="Picture 4" descr="D:\Desktop\Hugo afbldngn voor pps\20120415 de boog kan niet altijd gespannen staan  .....  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1412776"/>
            <a:ext cx="44407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ktop\Hugo afbldngn voor pps\20120415 de boog kan niet altijd gespannen staan  .....  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304" y="1124744"/>
            <a:ext cx="1906016" cy="207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 anchor="b">
            <a:noAutofit/>
          </a:bodyPr>
          <a:lstStyle/>
          <a:p>
            <a:pPr algn="ctr"/>
            <a:r>
              <a:rPr lang="nl-NL" sz="2400" dirty="0" smtClean="0">
                <a:latin typeface="Colibri"/>
              </a:rPr>
              <a:t>De Boog kan niet altijd gespannen zijn </a:t>
            </a:r>
            <a:br>
              <a:rPr lang="nl-NL" sz="2400" dirty="0" smtClean="0">
                <a:latin typeface="Colibri"/>
              </a:rPr>
            </a:b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A Bow long bent at last waxes Weak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all work and no play makes jack a dull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boy</a:t>
            </a: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2" y="2636912"/>
            <a:ext cx="7920880" cy="354900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When we </a:t>
            </a:r>
            <a:r>
              <a:rPr lang="en-US" dirty="0" smtClean="0"/>
              <a:t>feast… we feast,  </a:t>
            </a:r>
            <a:r>
              <a:rPr lang="en-US" dirty="0"/>
              <a:t>and when we </a:t>
            </a:r>
            <a:r>
              <a:rPr lang="en-US" dirty="0" smtClean="0"/>
              <a:t>work… </a:t>
            </a:r>
            <a:r>
              <a:rPr lang="en-US" dirty="0"/>
              <a:t>we work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Happy hour = communication time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feast in </a:t>
            </a:r>
            <a:r>
              <a:rPr lang="en-US" dirty="0" smtClean="0"/>
              <a:t>team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routine feasts, also there </a:t>
            </a:r>
            <a:r>
              <a:rPr lang="en-US" dirty="0" smtClean="0"/>
              <a:t>one must be </a:t>
            </a:r>
            <a:r>
              <a:rPr lang="en-US" dirty="0"/>
              <a:t>c</a:t>
            </a:r>
            <a:r>
              <a:rPr lang="en-US" dirty="0" smtClean="0"/>
              <a:t>reative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457200" y="413792"/>
            <a:ext cx="7467600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2400" dirty="0" smtClean="0">
                <a:latin typeface="Colibri"/>
              </a:rPr>
              <a:t>Men moet roeien met de riemen die men heeft</a:t>
            </a:r>
            <a:r>
              <a:rPr lang="en-US" sz="2400" dirty="0" smtClean="0">
                <a:latin typeface="Colibri"/>
              </a:rPr>
              <a:t/>
            </a:r>
            <a:br>
              <a:rPr lang="en-US" sz="2400" dirty="0" smtClean="0">
                <a:latin typeface="Colibri"/>
              </a:rPr>
            </a:b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You must plough with such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xen as you have</a:t>
            </a:r>
            <a:r>
              <a:rPr lang="en-US" sz="2400" dirty="0" smtClean="0">
                <a:latin typeface="Colibri"/>
              </a:rPr>
              <a:t/>
            </a:r>
            <a:br>
              <a:rPr lang="en-US" sz="2400" dirty="0" smtClean="0">
                <a:latin typeface="Colibri"/>
              </a:rPr>
            </a:b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one must make shift with what one has</a:t>
            </a: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pic>
        <p:nvPicPr>
          <p:cNvPr id="10242" name="Picture 2" descr="D:\Desktop\Hugo afbldngn voor pps\20120415 roeien met de riemen die men heeft ...  CCI15042012_0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1006" y="2105753"/>
            <a:ext cx="5481274" cy="35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2979" y="1052737"/>
            <a:ext cx="269867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algn="ctr"/>
            <a:r>
              <a:rPr lang="nl-NL" sz="2400" dirty="0" smtClean="0">
                <a:latin typeface="Colibri"/>
              </a:rPr>
              <a:t>Men moet Roeien met de Riemen die men heeft</a:t>
            </a:r>
            <a:r>
              <a:rPr lang="en-US" sz="2400" dirty="0" smtClean="0">
                <a:latin typeface="Colibri"/>
              </a:rPr>
              <a:t/>
            </a:r>
            <a:br>
              <a:rPr lang="en-US" sz="2400" dirty="0" smtClean="0">
                <a:latin typeface="Colibri"/>
              </a:rPr>
            </a:b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You must Plough with such Oxen as you have</a:t>
            </a:r>
            <a:r>
              <a:rPr lang="en-US" sz="2400" dirty="0" smtClean="0">
                <a:latin typeface="Colibri"/>
              </a:rPr>
              <a:t/>
            </a:r>
            <a:br>
              <a:rPr lang="en-US" sz="2400" dirty="0" smtClean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one must make shift with what one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has</a:t>
            </a: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2" y="2636912"/>
            <a:ext cx="7920880" cy="354900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know the shortcomings of your associates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know </a:t>
            </a:r>
            <a:r>
              <a:rPr lang="en-US" dirty="0" smtClean="0"/>
              <a:t>the talents of your new associates, at least </a:t>
            </a:r>
            <a:r>
              <a:rPr lang="en-US" dirty="0"/>
              <a:t>on </a:t>
            </a:r>
            <a:r>
              <a:rPr lang="en-US" dirty="0" smtClean="0"/>
              <a:t>paper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Push </a:t>
            </a:r>
            <a:r>
              <a:rPr lang="en-US" dirty="0"/>
              <a:t>your </a:t>
            </a:r>
            <a:r>
              <a:rPr lang="en-US" dirty="0" smtClean="0"/>
              <a:t>associates </a:t>
            </a:r>
            <a:r>
              <a:rPr lang="en-US" dirty="0"/>
              <a:t>to </a:t>
            </a:r>
            <a:r>
              <a:rPr lang="en-US" dirty="0" smtClean="0"/>
              <a:t>use </a:t>
            </a:r>
            <a:r>
              <a:rPr lang="en-US" dirty="0"/>
              <a:t>their </a:t>
            </a:r>
            <a:r>
              <a:rPr lang="en-US" dirty="0" smtClean="0"/>
              <a:t>talents at most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Push your associates to be </a:t>
            </a:r>
            <a:r>
              <a:rPr lang="en-US" dirty="0"/>
              <a:t>more </a:t>
            </a:r>
            <a:r>
              <a:rPr lang="en-US" dirty="0" smtClean="0"/>
              <a:t>creative: </a:t>
            </a:r>
            <a:r>
              <a:rPr lang="en-US" dirty="0"/>
              <a:t>everybody </a:t>
            </a:r>
            <a:r>
              <a:rPr lang="en-US" dirty="0" smtClean="0"/>
              <a:t>can be </a:t>
            </a:r>
            <a:r>
              <a:rPr lang="en-US" dirty="0"/>
              <a:t>creative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0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 anchor="b">
            <a:noAutofit/>
          </a:bodyPr>
          <a:lstStyle/>
          <a:p>
            <a:r>
              <a:rPr lang="nl-NL" sz="2400" dirty="0">
                <a:latin typeface="Colibri"/>
              </a:rPr>
              <a:t>Wat baten </a:t>
            </a:r>
            <a:r>
              <a:rPr lang="nl-NL" sz="2400" dirty="0" smtClean="0">
                <a:latin typeface="Colibri"/>
              </a:rPr>
              <a:t>kaars </a:t>
            </a:r>
            <a:r>
              <a:rPr lang="nl-NL" sz="2400" dirty="0">
                <a:latin typeface="Colibri"/>
              </a:rPr>
              <a:t>en </a:t>
            </a:r>
            <a:r>
              <a:rPr lang="nl-NL" sz="2400" dirty="0" smtClean="0">
                <a:latin typeface="Colibri"/>
              </a:rPr>
              <a:t>bril </a:t>
            </a:r>
            <a:r>
              <a:rPr lang="nl-NL" sz="2400" dirty="0">
                <a:latin typeface="Colibri"/>
              </a:rPr>
              <a:t>als de </a:t>
            </a:r>
            <a:r>
              <a:rPr lang="nl-NL" sz="2400" dirty="0" err="1" smtClean="0">
                <a:latin typeface="Colibri"/>
              </a:rPr>
              <a:t>iil</a:t>
            </a:r>
            <a:r>
              <a:rPr lang="nl-NL" sz="2400" dirty="0" smtClean="0">
                <a:latin typeface="Colibri"/>
              </a:rPr>
              <a:t> </a:t>
            </a:r>
            <a:r>
              <a:rPr lang="nl-NL" sz="2400" dirty="0">
                <a:latin typeface="Colibri"/>
              </a:rPr>
              <a:t>niet </a:t>
            </a:r>
            <a:r>
              <a:rPr lang="nl-NL" sz="2400" dirty="0" err="1">
                <a:latin typeface="Colibri"/>
              </a:rPr>
              <a:t>z</a:t>
            </a:r>
            <a:r>
              <a:rPr lang="nl-NL" sz="2400" dirty="0" err="1" smtClean="0">
                <a:latin typeface="Colibri"/>
              </a:rPr>
              <a:t>ienen</a:t>
            </a:r>
            <a:r>
              <a:rPr lang="nl-NL" sz="2400" dirty="0" smtClean="0">
                <a:latin typeface="Colibri"/>
              </a:rPr>
              <a:t> </a:t>
            </a:r>
            <a:r>
              <a:rPr lang="nl-NL" sz="2400" dirty="0">
                <a:latin typeface="Colibri"/>
              </a:rPr>
              <a:t>wil 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There are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none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so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blind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as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those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who will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not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see</a:t>
            </a:r>
          </a:p>
        </p:txBody>
      </p:sp>
      <p:pic>
        <p:nvPicPr>
          <p:cNvPr id="11266" name="Picture 2" descr="D:\Desktop\Hugo afbldngn voor pps\20120415 wat baten kaars en bril als den uil niet zienen wil.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3576119" cy="46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9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sktop\Hugo afbldngn voor pps\20120415 wat baten kaars en bril als den uil niet zienen wil.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878" y="1196752"/>
            <a:ext cx="1527458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1143000"/>
          </a:xfrm>
        </p:spPr>
        <p:txBody>
          <a:bodyPr anchor="b">
            <a:noAutofit/>
          </a:bodyPr>
          <a:lstStyle/>
          <a:p>
            <a:r>
              <a:rPr lang="nl-NL" sz="2400" dirty="0">
                <a:latin typeface="Colibri"/>
              </a:rPr>
              <a:t>Wat baten </a:t>
            </a:r>
            <a:r>
              <a:rPr lang="nl-NL" sz="2400" dirty="0" smtClean="0">
                <a:latin typeface="Colibri"/>
              </a:rPr>
              <a:t>kaars </a:t>
            </a:r>
            <a:r>
              <a:rPr lang="nl-NL" sz="2400" dirty="0">
                <a:latin typeface="Colibri"/>
              </a:rPr>
              <a:t>en </a:t>
            </a:r>
            <a:r>
              <a:rPr lang="nl-NL" sz="2400" dirty="0" smtClean="0">
                <a:latin typeface="Colibri"/>
              </a:rPr>
              <a:t>bril </a:t>
            </a:r>
            <a:r>
              <a:rPr lang="nl-NL" sz="2400" dirty="0">
                <a:latin typeface="Colibri"/>
              </a:rPr>
              <a:t>als de u</a:t>
            </a:r>
            <a:r>
              <a:rPr lang="nl-NL" sz="2400" dirty="0" smtClean="0">
                <a:latin typeface="Colibri"/>
              </a:rPr>
              <a:t>il </a:t>
            </a:r>
            <a:r>
              <a:rPr lang="nl-NL" sz="2400" dirty="0">
                <a:latin typeface="Colibri"/>
              </a:rPr>
              <a:t>niet </a:t>
            </a:r>
            <a:r>
              <a:rPr lang="nl-NL" sz="2400" dirty="0" err="1">
                <a:latin typeface="Colibri"/>
              </a:rPr>
              <a:t>z</a:t>
            </a:r>
            <a:r>
              <a:rPr lang="nl-NL" sz="2400" dirty="0" err="1" smtClean="0">
                <a:latin typeface="Colibri"/>
              </a:rPr>
              <a:t>ienen</a:t>
            </a:r>
            <a:r>
              <a:rPr lang="nl-NL" sz="2400" dirty="0" smtClean="0">
                <a:latin typeface="Colibri"/>
              </a:rPr>
              <a:t> </a:t>
            </a:r>
            <a:r>
              <a:rPr lang="nl-NL" sz="2400" dirty="0">
                <a:latin typeface="Colibri"/>
              </a:rPr>
              <a:t>wil 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There are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none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so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blind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as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those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who will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not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see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2" y="2636912"/>
            <a:ext cx="7920880" cy="354900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Be </a:t>
            </a:r>
            <a:r>
              <a:rPr lang="en-US" dirty="0" smtClean="0"/>
              <a:t>accessible for </a:t>
            </a:r>
            <a:r>
              <a:rPr lang="en-US" dirty="0"/>
              <a:t>new </a:t>
            </a:r>
            <a:r>
              <a:rPr lang="en-US" dirty="0" smtClean="0"/>
              <a:t>things</a:t>
            </a:r>
            <a:r>
              <a:rPr lang="en-US" dirty="0"/>
              <a:t>, new </a:t>
            </a:r>
            <a:r>
              <a:rPr lang="en-US" dirty="0" smtClean="0"/>
              <a:t>trends</a:t>
            </a:r>
            <a:r>
              <a:rPr lang="en-US" dirty="0"/>
              <a:t>, new </a:t>
            </a:r>
            <a:r>
              <a:rPr lang="en-US" dirty="0" smtClean="0"/>
              <a:t>views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Search </a:t>
            </a:r>
            <a:r>
              <a:rPr lang="en-US" dirty="0"/>
              <a:t>for </a:t>
            </a:r>
            <a:r>
              <a:rPr lang="en-US" dirty="0" smtClean="0"/>
              <a:t>innovation,  </a:t>
            </a:r>
            <a:r>
              <a:rPr lang="en-US" dirty="0"/>
              <a:t>for </a:t>
            </a:r>
            <a:r>
              <a:rPr lang="en-US" dirty="0" smtClean="0"/>
              <a:t>excellence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a 360</a:t>
            </a:r>
            <a:r>
              <a:rPr lang="en-US" sz="2000" dirty="0" smtClean="0"/>
              <a:t>°</a:t>
            </a:r>
            <a:r>
              <a:rPr lang="en-US" dirty="0" smtClean="0"/>
              <a:t> view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Look </a:t>
            </a:r>
            <a:r>
              <a:rPr lang="en-US" dirty="0"/>
              <a:t>from </a:t>
            </a:r>
            <a:r>
              <a:rPr lang="en-US" dirty="0" smtClean="0"/>
              <a:t>the outside towards the inside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Hugo afbldngn voor pps\20120415 het oog van de meester maakt het paard vet ... 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899" y="1555675"/>
            <a:ext cx="5949389" cy="504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/>
          </a:bodyPr>
          <a:lstStyle/>
          <a:p>
            <a:pPr algn="ctr"/>
            <a:r>
              <a:rPr lang="en-US" sz="2400" dirty="0">
                <a:latin typeface="Colibri"/>
              </a:rPr>
              <a:t>Het </a:t>
            </a:r>
            <a:r>
              <a:rPr lang="en-US" sz="2400" dirty="0" err="1">
                <a:latin typeface="Colibri"/>
              </a:rPr>
              <a:t>o</a:t>
            </a:r>
            <a:r>
              <a:rPr lang="en-US" sz="2400" dirty="0" err="1" smtClean="0">
                <a:latin typeface="Colibri"/>
              </a:rPr>
              <a:t>og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>
                <a:latin typeface="Colibri"/>
              </a:rPr>
              <a:t>van de </a:t>
            </a:r>
            <a:r>
              <a:rPr lang="en-US" sz="2400" dirty="0" err="1">
                <a:latin typeface="Colibri"/>
              </a:rPr>
              <a:t>m</a:t>
            </a:r>
            <a:r>
              <a:rPr lang="en-US" sz="2400" dirty="0" err="1" smtClean="0">
                <a:latin typeface="Colibri"/>
              </a:rPr>
              <a:t>eester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maakt</a:t>
            </a:r>
            <a:r>
              <a:rPr lang="en-US" sz="2400" dirty="0">
                <a:latin typeface="Colibri"/>
              </a:rPr>
              <a:t> het </a:t>
            </a:r>
            <a:r>
              <a:rPr lang="en-US" sz="2400" dirty="0" err="1">
                <a:latin typeface="Colibri"/>
              </a:rPr>
              <a:t>paard</a:t>
            </a:r>
            <a:r>
              <a:rPr lang="en-US" sz="2400" dirty="0">
                <a:latin typeface="Colibri"/>
              </a:rPr>
              <a:t> vet</a:t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master’s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e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ye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makes the horse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fat</a:t>
            </a: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</p:spTree>
    <p:extLst>
      <p:ext uri="{BB962C8B-B14F-4D97-AF65-F5344CB8AC3E}">
        <p14:creationId xmlns:p14="http://schemas.microsoft.com/office/powerpoint/2010/main" val="9529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7988" y="1462630"/>
            <a:ext cx="6172200" cy="1246290"/>
          </a:xfrm>
        </p:spPr>
        <p:txBody>
          <a:bodyPr>
            <a:noAutofit/>
          </a:bodyPr>
          <a:lstStyle/>
          <a:p>
            <a:pPr algn="ctr"/>
            <a:r>
              <a:rPr lang="nl-BE" sz="4000" b="0" dirty="0" smtClean="0">
                <a:solidFill>
                  <a:srgbClr val="1D98B5"/>
                </a:solidFill>
              </a:rPr>
              <a:t>EUHOFA BELGIUM 2012</a:t>
            </a:r>
            <a:r>
              <a:rPr lang="nl-BE" sz="4000" b="0" dirty="0" smtClean="0"/>
              <a:t/>
            </a:r>
            <a:br>
              <a:rPr lang="nl-BE" sz="4000" b="0" dirty="0" smtClean="0"/>
            </a:br>
            <a:r>
              <a:rPr lang="nl-BE" sz="4000" b="0" dirty="0" smtClean="0">
                <a:solidFill>
                  <a:srgbClr val="1D98B5"/>
                </a:solidFill>
              </a:rPr>
              <a:t>11 -16 november</a:t>
            </a:r>
            <a:endParaRPr lang="nl-BE" sz="4000" b="0" dirty="0">
              <a:solidFill>
                <a:srgbClr val="1D98B5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58706" y="4797152"/>
            <a:ext cx="6048672" cy="755332"/>
          </a:xfrm>
        </p:spPr>
        <p:txBody>
          <a:bodyPr>
            <a:noAutofit/>
          </a:bodyPr>
          <a:lstStyle/>
          <a:p>
            <a:pPr algn="ctr"/>
            <a:r>
              <a:rPr lang="nl-BE" sz="2000" dirty="0">
                <a:solidFill>
                  <a:srgbClr val="1D98B5"/>
                </a:solidFill>
              </a:rPr>
              <a:t>November 15 </a:t>
            </a:r>
            <a:r>
              <a:rPr lang="nl-BE" sz="2400" dirty="0" smtClean="0">
                <a:solidFill>
                  <a:srgbClr val="1D98B5"/>
                </a:solidFill>
              </a:rPr>
              <a:t>–</a:t>
            </a:r>
            <a:r>
              <a:rPr lang="nl-BE" sz="2400" dirty="0" smtClean="0">
                <a:solidFill>
                  <a:schemeClr val="tx1"/>
                </a:solidFill>
              </a:rPr>
              <a:t> </a:t>
            </a:r>
            <a:r>
              <a:rPr lang="nl-BE" sz="2000" dirty="0" smtClean="0">
                <a:solidFill>
                  <a:srgbClr val="1D98B5"/>
                </a:solidFill>
              </a:rPr>
              <a:t>Hugo Baron VANDAMME </a:t>
            </a:r>
          </a:p>
          <a:p>
            <a:pPr algn="ctr"/>
            <a:r>
              <a:rPr lang="en-US" sz="2000" dirty="0">
                <a:solidFill>
                  <a:srgbClr val="1D98B5"/>
                </a:solidFill>
              </a:rPr>
              <a:t>Management  &amp;  Motivation  by  Proverbs </a:t>
            </a:r>
            <a:endParaRPr lang="nl-BE" sz="2000" i="1" dirty="0" smtClean="0">
              <a:solidFill>
                <a:srgbClr val="1D98B5"/>
              </a:solidFill>
            </a:endParaRPr>
          </a:p>
          <a:p>
            <a:pPr algn="ctr"/>
            <a:endParaRPr lang="nl-BE" sz="2400" i="1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2358706" y="2852936"/>
            <a:ext cx="6048672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0" dirty="0" smtClean="0">
                <a:solidFill>
                  <a:srgbClr val="1D98B5"/>
                </a:solidFill>
              </a:rPr>
              <a:t>Motivation in the hospitality industry </a:t>
            </a:r>
          </a:p>
          <a:p>
            <a:pPr algn="ctr"/>
            <a:r>
              <a:rPr lang="en-US" sz="2400" b="0" dirty="0" smtClean="0">
                <a:solidFill>
                  <a:srgbClr val="1D98B5"/>
                </a:solidFill>
              </a:rPr>
              <a:t>from the bottom to the top.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7465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US" sz="2400" dirty="0">
                <a:latin typeface="Colibri"/>
              </a:rPr>
              <a:t>Het </a:t>
            </a:r>
            <a:r>
              <a:rPr lang="en-US" sz="2400" dirty="0" err="1">
                <a:latin typeface="Colibri"/>
              </a:rPr>
              <a:t>o</a:t>
            </a:r>
            <a:r>
              <a:rPr lang="en-US" sz="2400" dirty="0" err="1" smtClean="0">
                <a:latin typeface="Colibri"/>
              </a:rPr>
              <a:t>og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>
                <a:latin typeface="Colibri"/>
              </a:rPr>
              <a:t>van de </a:t>
            </a:r>
            <a:r>
              <a:rPr lang="en-US" sz="2400" dirty="0" err="1" smtClean="0">
                <a:latin typeface="Colibri"/>
              </a:rPr>
              <a:t>meester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 err="1" smtClean="0">
                <a:latin typeface="Colibri"/>
              </a:rPr>
              <a:t>maakt</a:t>
            </a:r>
            <a:r>
              <a:rPr lang="en-US" sz="2400" dirty="0" smtClean="0">
                <a:latin typeface="Colibri"/>
              </a:rPr>
              <a:t> het </a:t>
            </a:r>
            <a:r>
              <a:rPr lang="en-US" sz="2400" dirty="0" err="1" smtClean="0">
                <a:latin typeface="Colibri"/>
              </a:rPr>
              <a:t>paard</a:t>
            </a:r>
            <a:r>
              <a:rPr lang="en-US" sz="2400" dirty="0" smtClean="0">
                <a:latin typeface="Colibri"/>
              </a:rPr>
              <a:t> vet</a:t>
            </a:r>
            <a:br>
              <a:rPr lang="en-US" sz="2400" dirty="0" smtClean="0">
                <a:latin typeface="Colibri"/>
              </a:rPr>
            </a:b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The master’s eye makes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the horse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fat</a:t>
            </a: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2" y="2636912"/>
            <a:ext cx="7920880" cy="354900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Know and </a:t>
            </a:r>
            <a:r>
              <a:rPr lang="en-US" dirty="0"/>
              <a:t>understand your </a:t>
            </a:r>
            <a:r>
              <a:rPr lang="en-US" dirty="0" smtClean="0"/>
              <a:t>associates </a:t>
            </a:r>
            <a:r>
              <a:rPr lang="en-US" dirty="0"/>
              <a:t>and </a:t>
            </a:r>
            <a:r>
              <a:rPr lang="en-US" dirty="0" smtClean="0"/>
              <a:t>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Understand the society </a:t>
            </a:r>
            <a:r>
              <a:rPr lang="en-US" dirty="0" smtClean="0"/>
              <a:t>you </a:t>
            </a:r>
            <a:r>
              <a:rPr lang="en-US" dirty="0"/>
              <a:t>are </a:t>
            </a:r>
            <a:r>
              <a:rPr lang="en-US" dirty="0" smtClean="0"/>
              <a:t>operating 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</a:t>
            </a:r>
            <a:r>
              <a:rPr lang="en-US" dirty="0" smtClean="0"/>
              <a:t>there </a:t>
            </a:r>
            <a:r>
              <a:rPr lang="en-US" dirty="0"/>
              <a:t>and </a:t>
            </a:r>
            <a:r>
              <a:rPr lang="en-US" dirty="0" smtClean="0"/>
              <a:t>serve </a:t>
            </a:r>
            <a:r>
              <a:rPr lang="en-US" dirty="0"/>
              <a:t>as an </a:t>
            </a: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 available to help and coach</a:t>
            </a:r>
            <a:endParaRPr lang="nl-BE" dirty="0"/>
          </a:p>
        </p:txBody>
      </p:sp>
      <p:pic>
        <p:nvPicPr>
          <p:cNvPr id="2050" name="Picture 2" descr="D:\Desktop\Hugo afbldngn voor pps\20120415 het oog van de meester maakt het paard vet ... 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284854" cy="16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4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Hugo afbldngn voor pps\20120415 ieder vogel zingt zoals hij gebekt is ... 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57639"/>
            <a:ext cx="4824536" cy="662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1575048"/>
          </a:xfrm>
        </p:spPr>
        <p:txBody>
          <a:bodyPr anchor="b">
            <a:noAutofit/>
          </a:bodyPr>
          <a:lstStyle/>
          <a:p>
            <a:pPr algn="ctr"/>
            <a:r>
              <a:rPr lang="nl-NL" sz="2400" dirty="0" smtClean="0">
                <a:latin typeface="Colibri"/>
              </a:rPr>
              <a:t>Iedere vogel zingt zoals </a:t>
            </a:r>
            <a:r>
              <a:rPr lang="nl-NL" sz="2400" dirty="0">
                <a:latin typeface="Colibri"/>
              </a:rPr>
              <a:t>hij gebekt is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The b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ird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is known by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its note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, the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man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by his words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</p:spTree>
    <p:extLst>
      <p:ext uri="{BB962C8B-B14F-4D97-AF65-F5344CB8AC3E}">
        <p14:creationId xmlns:p14="http://schemas.microsoft.com/office/powerpoint/2010/main" val="31353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Hugo afbldngn voor pps\20120415 ieder vogel zingt zoals hij gebekt is ... 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064" y="1052736"/>
            <a:ext cx="1413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20880" cy="1575048"/>
          </a:xfrm>
        </p:spPr>
        <p:txBody>
          <a:bodyPr anchor="b">
            <a:noAutofit/>
          </a:bodyPr>
          <a:lstStyle/>
          <a:p>
            <a:pPr algn="ctr"/>
            <a:r>
              <a:rPr lang="nl-NL" sz="2400" dirty="0" smtClean="0">
                <a:latin typeface="Colibri"/>
              </a:rPr>
              <a:t>Iedere vogel </a:t>
            </a:r>
            <a:r>
              <a:rPr lang="nl-NL" sz="2400" dirty="0">
                <a:latin typeface="Colibri"/>
              </a:rPr>
              <a:t>zingt zoals hij gebekt is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bird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is known by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its note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, the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man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by his words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755576" y="2636912"/>
            <a:ext cx="7920880" cy="354900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Every </a:t>
            </a:r>
            <a:r>
              <a:rPr lang="en-US" dirty="0" smtClean="0"/>
              <a:t>associate and </a:t>
            </a:r>
            <a:r>
              <a:rPr lang="en-US" dirty="0"/>
              <a:t>every </a:t>
            </a:r>
            <a:r>
              <a:rPr lang="en-US" dirty="0" smtClean="0"/>
              <a:t>student </a:t>
            </a:r>
            <a:r>
              <a:rPr lang="en-US" dirty="0"/>
              <a:t>is </a:t>
            </a:r>
            <a:r>
              <a:rPr lang="en-US" dirty="0" smtClean="0"/>
              <a:t>different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Search for </a:t>
            </a:r>
            <a:r>
              <a:rPr lang="en-GB" dirty="0" smtClean="0"/>
              <a:t>complementarity and </a:t>
            </a:r>
            <a:r>
              <a:rPr lang="en-GB" dirty="0"/>
              <a:t>build </a:t>
            </a:r>
            <a:r>
              <a:rPr lang="en-GB" dirty="0" smtClean="0"/>
              <a:t>teams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Sometimes, the most creative </a:t>
            </a:r>
            <a:r>
              <a:rPr lang="en-US" dirty="0"/>
              <a:t>people are difficult </a:t>
            </a:r>
            <a:r>
              <a:rPr lang="en-US" dirty="0" smtClean="0"/>
              <a:t>persons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Timid, shy associates </a:t>
            </a:r>
            <a:r>
              <a:rPr lang="en-US" dirty="0" smtClean="0"/>
              <a:t>have sometimes </a:t>
            </a:r>
            <a:r>
              <a:rPr lang="en-US" dirty="0"/>
              <a:t>more to say than loud callers</a:t>
            </a:r>
          </a:p>
        </p:txBody>
      </p:sp>
    </p:spTree>
    <p:extLst>
      <p:ext uri="{BB962C8B-B14F-4D97-AF65-F5344CB8AC3E}">
        <p14:creationId xmlns:p14="http://schemas.microsoft.com/office/powerpoint/2010/main" val="3880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Hugo afbldngn voor pps\20120415 zachte heelmeesters maken stinkende wonden ... CCI15042012_0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543300" cy="43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2400" dirty="0" err="1" smtClean="0">
                <a:latin typeface="Colibri"/>
              </a:rPr>
              <a:t>Zachte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h</a:t>
            </a:r>
            <a:r>
              <a:rPr lang="en-US" sz="2400" dirty="0" err="1" smtClean="0">
                <a:latin typeface="Colibri"/>
              </a:rPr>
              <a:t>eelmeesters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maken</a:t>
            </a:r>
            <a:r>
              <a:rPr lang="en-US" sz="2400" dirty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stinkende</a:t>
            </a:r>
            <a:r>
              <a:rPr lang="en-US" sz="2400" dirty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wonden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The tender s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urgeon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makes a foul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wound</a:t>
            </a:r>
            <a:br>
              <a:rPr lang="en-US" sz="2400" dirty="0" smtClean="0">
                <a:solidFill>
                  <a:srgbClr val="FF0000"/>
                </a:solidFill>
                <a:latin typeface="Colibri"/>
              </a:rPr>
            </a:b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Desperate cases call for desperate remedies</a:t>
            </a:r>
            <a:endParaRPr lang="en-US" sz="2400" dirty="0">
              <a:solidFill>
                <a:srgbClr val="FF0000"/>
              </a:solidFill>
              <a:latin typeface="Co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Hugo afbldngn voor pps\20120415 zachte heelmeesters maken stinkende wonden ... CCI15042012_0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741353"/>
            <a:ext cx="1563233" cy="189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ctr"/>
            <a:r>
              <a:rPr lang="en-US" sz="2400" dirty="0" err="1" smtClean="0">
                <a:latin typeface="Colibri"/>
              </a:rPr>
              <a:t>Zachte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h</a:t>
            </a:r>
            <a:r>
              <a:rPr lang="en-US" sz="2400" dirty="0" err="1" smtClean="0">
                <a:latin typeface="Colibri"/>
              </a:rPr>
              <a:t>eelmeesters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maken</a:t>
            </a:r>
            <a:r>
              <a:rPr lang="en-US" sz="2400" dirty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stinkende</a:t>
            </a:r>
            <a:r>
              <a:rPr lang="en-US" sz="2400" dirty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wonden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The tender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surgeon </a:t>
            </a:r>
            <a:r>
              <a:rPr lang="en-US" sz="2400" dirty="0">
                <a:solidFill>
                  <a:srgbClr val="FF0000"/>
                </a:solidFill>
                <a:latin typeface="Colibri"/>
              </a:rPr>
              <a:t>makes a foul </a:t>
            </a: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wound</a:t>
            </a:r>
            <a:br>
              <a:rPr lang="en-US" sz="2400" dirty="0" smtClean="0">
                <a:solidFill>
                  <a:srgbClr val="FF0000"/>
                </a:solidFill>
                <a:latin typeface="Colibri"/>
              </a:rPr>
            </a:br>
            <a:r>
              <a:rPr lang="en-US" sz="2400" dirty="0" smtClean="0">
                <a:solidFill>
                  <a:srgbClr val="FF0000"/>
                </a:solidFill>
                <a:latin typeface="Colibri"/>
              </a:rPr>
              <a:t>Desperate cases call for desperate remedies</a:t>
            </a:r>
            <a:endParaRPr lang="en-US" sz="2400" dirty="0">
              <a:solidFill>
                <a:srgbClr val="FF0000"/>
              </a:solidFill>
              <a:latin typeface="Co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2" y="2636912"/>
            <a:ext cx="7920880" cy="354900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When </a:t>
            </a:r>
            <a:r>
              <a:rPr lang="en-US" dirty="0" smtClean="0"/>
              <a:t>necessary, </a:t>
            </a:r>
            <a:r>
              <a:rPr lang="en-US" dirty="0"/>
              <a:t>take tough </a:t>
            </a:r>
            <a:r>
              <a:rPr lang="en-US" dirty="0" smtClean="0"/>
              <a:t>decisions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Problems never solve </a:t>
            </a:r>
            <a:r>
              <a:rPr lang="en-US" dirty="0" smtClean="0"/>
              <a:t>themselves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It’s an illusion that </a:t>
            </a:r>
            <a:r>
              <a:rPr lang="en-US" dirty="0" smtClean="0"/>
              <a:t>“time </a:t>
            </a:r>
            <a:r>
              <a:rPr lang="en-US" dirty="0"/>
              <a:t>will solve </a:t>
            </a:r>
            <a:r>
              <a:rPr lang="en-US" dirty="0" smtClean="0"/>
              <a:t>problems”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2 </a:t>
            </a:r>
            <a:r>
              <a:rPr lang="en-US" dirty="0" smtClean="0"/>
              <a:t>colleagues can not </a:t>
            </a:r>
            <a:r>
              <a:rPr lang="en-US" dirty="0"/>
              <a:t>work together:  </a:t>
            </a:r>
            <a:r>
              <a:rPr lang="en-US" dirty="0" smtClean="0"/>
              <a:t>issues need </a:t>
            </a:r>
            <a:r>
              <a:rPr lang="en-US" dirty="0"/>
              <a:t>to be solved fundamentally</a:t>
            </a:r>
          </a:p>
        </p:txBody>
      </p:sp>
    </p:spTree>
    <p:extLst>
      <p:ext uri="{BB962C8B-B14F-4D97-AF65-F5344CB8AC3E}">
        <p14:creationId xmlns:p14="http://schemas.microsoft.com/office/powerpoint/2010/main" val="3880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 anchor="b">
            <a:noAutofit/>
          </a:bodyPr>
          <a:lstStyle/>
          <a:p>
            <a:pPr algn="ctr"/>
            <a:r>
              <a:rPr lang="en-US" sz="2400" dirty="0" err="1">
                <a:latin typeface="Colibri"/>
              </a:rPr>
              <a:t>Mooie</a:t>
            </a:r>
            <a:r>
              <a:rPr lang="en-US" sz="2400" dirty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liedjes</a:t>
            </a:r>
            <a:r>
              <a:rPr lang="en-US" sz="2400" dirty="0">
                <a:latin typeface="Colibri"/>
              </a:rPr>
              <a:t> </a:t>
            </a:r>
            <a:r>
              <a:rPr lang="en-US" sz="2400" dirty="0" err="1" smtClean="0">
                <a:latin typeface="Colibri"/>
              </a:rPr>
              <a:t>duren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 err="1" smtClean="0">
                <a:latin typeface="Colibri"/>
              </a:rPr>
              <a:t>niet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 err="1" smtClean="0">
                <a:latin typeface="Colibri"/>
              </a:rPr>
              <a:t>lang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Good things never last forever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pic>
        <p:nvPicPr>
          <p:cNvPr id="6146" name="Picture 2" descr="D:\Desktop\Hugo afbldngn voor pps\20120415 mooie liedjes blijven niet duren .... 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858" y="1268760"/>
            <a:ext cx="290620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Hugo afbldngn voor pps\20120415 mooie liedjes blijven niet duren .... CCI15042012_0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071" y="1124744"/>
            <a:ext cx="1395164" cy="248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 algn="ctr"/>
            <a:r>
              <a:rPr lang="en-US" sz="2400" dirty="0" err="1">
                <a:latin typeface="Colibri"/>
              </a:rPr>
              <a:t>Mooie</a:t>
            </a:r>
            <a:r>
              <a:rPr lang="en-US" sz="2400" dirty="0">
                <a:latin typeface="Colibri"/>
              </a:rPr>
              <a:t> </a:t>
            </a:r>
            <a:r>
              <a:rPr lang="en-US" sz="2400" dirty="0" err="1">
                <a:latin typeface="Colibri"/>
              </a:rPr>
              <a:t>liedjes</a:t>
            </a:r>
            <a:r>
              <a:rPr lang="en-US" sz="2400" dirty="0">
                <a:latin typeface="Colibri"/>
              </a:rPr>
              <a:t> </a:t>
            </a:r>
            <a:r>
              <a:rPr lang="en-US" sz="2400" dirty="0" err="1" smtClean="0">
                <a:latin typeface="Colibri"/>
              </a:rPr>
              <a:t>duren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 err="1" smtClean="0">
                <a:latin typeface="Colibri"/>
              </a:rPr>
              <a:t>niet</a:t>
            </a:r>
            <a:r>
              <a:rPr lang="en-US" sz="2400" dirty="0" smtClean="0">
                <a:latin typeface="Colibri"/>
              </a:rPr>
              <a:t> </a:t>
            </a:r>
            <a:r>
              <a:rPr lang="en-US" sz="2400" dirty="0" err="1" smtClean="0">
                <a:latin typeface="Colibri"/>
              </a:rPr>
              <a:t>lang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r>
              <a:rPr lang="en-US" sz="2400" dirty="0">
                <a:solidFill>
                  <a:srgbClr val="FF0000"/>
                </a:solidFill>
                <a:latin typeface="Colibri"/>
              </a:rPr>
              <a:t>Good things never last forever</a:t>
            </a:r>
            <a:r>
              <a:rPr lang="en-US" sz="2400" dirty="0">
                <a:latin typeface="Colibri"/>
              </a:rPr>
              <a:t/>
            </a:r>
            <a:br>
              <a:rPr lang="en-US" sz="2400" dirty="0">
                <a:latin typeface="Colibri"/>
              </a:rPr>
            </a:br>
            <a:endParaRPr lang="nl-BE" sz="2400" dirty="0">
              <a:solidFill>
                <a:srgbClr val="FF0000"/>
              </a:solidFill>
              <a:latin typeface="Colibri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9552" y="2636912"/>
            <a:ext cx="7920880" cy="354900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After </a:t>
            </a:r>
            <a:r>
              <a:rPr lang="en-US" dirty="0" smtClean="0"/>
              <a:t>sunshine </a:t>
            </a:r>
            <a:r>
              <a:rPr lang="en-US" dirty="0"/>
              <a:t>comes </a:t>
            </a:r>
            <a:r>
              <a:rPr lang="en-US" dirty="0" smtClean="0"/>
              <a:t>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everything looks </a:t>
            </a:r>
            <a:r>
              <a:rPr lang="en-US" dirty="0" smtClean="0"/>
              <a:t>bright, </a:t>
            </a:r>
            <a:r>
              <a:rPr lang="en-US" dirty="0"/>
              <a:t>prepare </a:t>
            </a:r>
            <a:r>
              <a:rPr lang="en-US" dirty="0" smtClean="0"/>
              <a:t>for difficult times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When everything is </a:t>
            </a:r>
            <a:r>
              <a:rPr lang="en-US" dirty="0" smtClean="0"/>
              <a:t>difficult, act for </a:t>
            </a:r>
            <a:r>
              <a:rPr lang="en-US" dirty="0"/>
              <a:t>a better </a:t>
            </a:r>
            <a:r>
              <a:rPr lang="en-US" dirty="0" smtClean="0"/>
              <a:t>future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everything goes </a:t>
            </a:r>
            <a:r>
              <a:rPr lang="en-US" dirty="0" smtClean="0"/>
              <a:t>bad: </a:t>
            </a:r>
            <a:r>
              <a:rPr lang="en-US" dirty="0"/>
              <a:t>smile and give your </a:t>
            </a:r>
            <a:r>
              <a:rPr lang="en-US" dirty="0" smtClean="0"/>
              <a:t>associates </a:t>
            </a:r>
            <a:r>
              <a:rPr lang="en-US" dirty="0"/>
              <a:t>courage</a:t>
            </a:r>
          </a:p>
        </p:txBody>
      </p:sp>
    </p:spTree>
    <p:extLst>
      <p:ext uri="{BB962C8B-B14F-4D97-AF65-F5344CB8AC3E}">
        <p14:creationId xmlns:p14="http://schemas.microsoft.com/office/powerpoint/2010/main" val="3880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376</TotalTime>
  <Words>463</Words>
  <Application>Microsoft Office PowerPoint</Application>
  <PresentationFormat>Diavoorstelling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1" baseType="lpstr">
      <vt:lpstr>Oriel</vt:lpstr>
      <vt:lpstr>EUHOFA BELGIUM 2012 11 -16 november</vt:lpstr>
      <vt:lpstr>Het oog van de meester maakt het paard vet The master’s eye makes the horse fat</vt:lpstr>
      <vt:lpstr>Het oog van de meester maakt het paard vet The master’s eye makes the horse fat</vt:lpstr>
      <vt:lpstr>Iedere vogel zingt zoals hij gebekt is The bird is known by its note, the man by his words </vt:lpstr>
      <vt:lpstr>Iedere vogel zingt zoals hij gebekt is The bird is known by its note, the man by his words </vt:lpstr>
      <vt:lpstr>Zachte heelmeesters maken stinkende wonden The tender surgeon makes a foul wound Desperate cases call for desperate remedies</vt:lpstr>
      <vt:lpstr>Zachte heelmeesters maken stinkende wonden The tender surgeon makes a foul wound Desperate cases call for desperate remedies</vt:lpstr>
      <vt:lpstr>Mooie liedjes duren niet lang Good things never last forever </vt:lpstr>
      <vt:lpstr>Mooie liedjes duren niet lang Good things never last forever </vt:lpstr>
      <vt:lpstr>In een kippenhok is er maar plaats voor één haan Too many cooks spoil the broth </vt:lpstr>
      <vt:lpstr>In een kippenhok is er maar plaats voor één haan Too many cooks spoil the broth </vt:lpstr>
      <vt:lpstr>I like People  I like People</vt:lpstr>
      <vt:lpstr>I like People  I like People</vt:lpstr>
      <vt:lpstr>PowerPoint-presentatie</vt:lpstr>
      <vt:lpstr>De Boog kan niet altijd gespannen zijn  A Bow long bent at last waxes Weak all work and no play makes jack a dull boy</vt:lpstr>
      <vt:lpstr>PowerPoint-presentatie</vt:lpstr>
      <vt:lpstr>Men moet Roeien met de Riemen die men heeft You must Plough with such Oxen as you have one must make shift with what one has</vt:lpstr>
      <vt:lpstr>Wat baten kaars en bril als de iil niet zienen wil  There are none so blind as those who will not see</vt:lpstr>
      <vt:lpstr>Wat baten kaars en bril als de uil niet zienen wil  There are none so blind as those who will not see</vt:lpstr>
      <vt:lpstr>EUHOFA BELGIUM 2012 11 -16 november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EUHOFA BELGIUM 2012 11 to 15 november</dc:title>
  <dc:creator>Hotelschool</dc:creator>
  <cp:lastModifiedBy>J.W. (Hans) de Vries</cp:lastModifiedBy>
  <cp:revision>51</cp:revision>
  <dcterms:created xsi:type="dcterms:W3CDTF">2012-01-30T17:29:27Z</dcterms:created>
  <dcterms:modified xsi:type="dcterms:W3CDTF">2012-11-09T07:39:54Z</dcterms:modified>
</cp:coreProperties>
</file>