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8" r:id="rId3"/>
    <p:sldId id="300" r:id="rId4"/>
    <p:sldId id="343" r:id="rId5"/>
    <p:sldId id="328" r:id="rId6"/>
    <p:sldId id="301" r:id="rId7"/>
    <p:sldId id="358" r:id="rId8"/>
    <p:sldId id="304" r:id="rId9"/>
    <p:sldId id="349" r:id="rId10"/>
    <p:sldId id="299" r:id="rId11"/>
    <p:sldId id="329" r:id="rId12"/>
    <p:sldId id="350" r:id="rId13"/>
    <p:sldId id="352" r:id="rId14"/>
    <p:sldId id="354" r:id="rId15"/>
    <p:sldId id="353" r:id="rId16"/>
    <p:sldId id="355" r:id="rId17"/>
    <p:sldId id="356" r:id="rId18"/>
    <p:sldId id="3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5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Stijl, donker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547" autoAdjust="0"/>
  </p:normalViewPr>
  <p:slideViewPr>
    <p:cSldViewPr>
      <p:cViewPr>
        <p:scale>
          <a:sx n="112" d="100"/>
          <a:sy n="112" d="100"/>
        </p:scale>
        <p:origin x="-159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image" Target="../media/image13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image" Target="../media/image13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EB858-28A2-6B44-90B2-EF6CF184FFF5}" type="doc">
      <dgm:prSet loTypeId="urn:microsoft.com/office/officeart/2005/8/layout/pList2#1" loCatId="" qsTypeId="urn:microsoft.com/office/officeart/2005/8/quickstyle/simple4" qsCatId="simple" csTypeId="urn:microsoft.com/office/officeart/2005/8/colors/accent1_2" csCatId="accent1" phldr="1"/>
      <dgm:spPr/>
    </dgm:pt>
    <dgm:pt modelId="{A4EE163C-6BA0-3145-9D41-1D25358583FC}">
      <dgm:prSet phldrT="[Text]"/>
      <dgm:spPr/>
      <dgm:t>
        <a:bodyPr/>
        <a:lstStyle/>
        <a:p>
          <a:r>
            <a:rPr lang="en-US" dirty="0" smtClean="0"/>
            <a:t>Global Shifts</a:t>
          </a:r>
          <a:endParaRPr lang="en-US" dirty="0"/>
        </a:p>
      </dgm:t>
    </dgm:pt>
    <dgm:pt modelId="{0C58ED53-475A-9D41-926F-41D945F088C0}" type="parTrans" cxnId="{06723BDC-A6C2-B146-B064-27247DE11EBC}">
      <dgm:prSet/>
      <dgm:spPr/>
      <dgm:t>
        <a:bodyPr/>
        <a:lstStyle/>
        <a:p>
          <a:endParaRPr lang="en-US"/>
        </a:p>
      </dgm:t>
    </dgm:pt>
    <dgm:pt modelId="{0A7042F8-FBDC-8848-A5B3-6A82B7BEC92C}" type="sibTrans" cxnId="{06723BDC-A6C2-B146-B064-27247DE11EBC}">
      <dgm:prSet/>
      <dgm:spPr/>
      <dgm:t>
        <a:bodyPr/>
        <a:lstStyle/>
        <a:p>
          <a:endParaRPr lang="en-US"/>
        </a:p>
      </dgm:t>
    </dgm:pt>
    <dgm:pt modelId="{EBB6274B-5CAE-884F-83A4-A5185DBFD226}">
      <dgm:prSet phldrT="[Text]"/>
      <dgm:spPr/>
      <dgm:t>
        <a:bodyPr/>
        <a:lstStyle/>
        <a:p>
          <a:r>
            <a:rPr lang="en-US" dirty="0" smtClean="0"/>
            <a:t>Digital Shifts</a:t>
          </a:r>
          <a:endParaRPr lang="en-US" dirty="0"/>
        </a:p>
      </dgm:t>
    </dgm:pt>
    <dgm:pt modelId="{54B9D738-354B-CD40-9C13-EF62E6EDC1F2}" type="parTrans" cxnId="{5F3EEF9A-B722-A944-BC0A-9FA0ABB601E3}">
      <dgm:prSet/>
      <dgm:spPr/>
      <dgm:t>
        <a:bodyPr/>
        <a:lstStyle/>
        <a:p>
          <a:endParaRPr lang="en-US"/>
        </a:p>
      </dgm:t>
    </dgm:pt>
    <dgm:pt modelId="{65A67EE1-713F-CB4F-AB97-98904FC07404}" type="sibTrans" cxnId="{5F3EEF9A-B722-A944-BC0A-9FA0ABB601E3}">
      <dgm:prSet/>
      <dgm:spPr/>
      <dgm:t>
        <a:bodyPr/>
        <a:lstStyle/>
        <a:p>
          <a:endParaRPr lang="en-US"/>
        </a:p>
      </dgm:t>
    </dgm:pt>
    <dgm:pt modelId="{99820C4F-D5AB-3A44-99CD-98A5CB585633}">
      <dgm:prSet phldrT="[Text]"/>
      <dgm:spPr/>
      <dgm:t>
        <a:bodyPr/>
        <a:lstStyle/>
        <a:p>
          <a:r>
            <a:rPr lang="en-US" dirty="0" smtClean="0"/>
            <a:t>Individualization</a:t>
          </a:r>
          <a:endParaRPr lang="en-US" dirty="0"/>
        </a:p>
      </dgm:t>
    </dgm:pt>
    <dgm:pt modelId="{8AACCB63-D7A3-8445-BF24-6BD480FD2C07}" type="parTrans" cxnId="{2A0FB9BD-036B-3D41-8751-F6C8A5EC8931}">
      <dgm:prSet/>
      <dgm:spPr/>
      <dgm:t>
        <a:bodyPr/>
        <a:lstStyle/>
        <a:p>
          <a:endParaRPr lang="en-US"/>
        </a:p>
      </dgm:t>
    </dgm:pt>
    <dgm:pt modelId="{C36C9C73-59B7-BB4A-9FB0-E96179155EAA}" type="sibTrans" cxnId="{2A0FB9BD-036B-3D41-8751-F6C8A5EC8931}">
      <dgm:prSet/>
      <dgm:spPr/>
      <dgm:t>
        <a:bodyPr/>
        <a:lstStyle/>
        <a:p>
          <a:endParaRPr lang="en-US"/>
        </a:p>
      </dgm:t>
    </dgm:pt>
    <dgm:pt modelId="{DAE09C51-8193-C441-9E24-0BDBD61E034D}" type="pres">
      <dgm:prSet presAssocID="{CA2EB858-28A2-6B44-90B2-EF6CF184FFF5}" presName="Name0" presStyleCnt="0">
        <dgm:presLayoutVars>
          <dgm:dir/>
          <dgm:resizeHandles val="exact"/>
        </dgm:presLayoutVars>
      </dgm:prSet>
      <dgm:spPr/>
    </dgm:pt>
    <dgm:pt modelId="{2FAA64B9-26E1-7F4B-B900-2B6E08E6B7A0}" type="pres">
      <dgm:prSet presAssocID="{CA2EB858-28A2-6B44-90B2-EF6CF184FFF5}" presName="bkgdShp" presStyleLbl="alignAccFollowNode1" presStyleIdx="0" presStyleCnt="1" custLinFactNeighborX="6731"/>
      <dgm:spPr/>
    </dgm:pt>
    <dgm:pt modelId="{33B89120-6953-1847-AA8E-B6C283DC1B77}" type="pres">
      <dgm:prSet presAssocID="{CA2EB858-28A2-6B44-90B2-EF6CF184FFF5}" presName="linComp" presStyleCnt="0"/>
      <dgm:spPr/>
    </dgm:pt>
    <dgm:pt modelId="{D03FFBFD-E900-5945-83B2-2518F02CF8AC}" type="pres">
      <dgm:prSet presAssocID="{A4EE163C-6BA0-3145-9D41-1D25358583FC}" presName="compNode" presStyleCnt="0"/>
      <dgm:spPr/>
    </dgm:pt>
    <dgm:pt modelId="{00390A44-8784-4B44-8229-2D8938BA4222}" type="pres">
      <dgm:prSet presAssocID="{A4EE163C-6BA0-3145-9D41-1D25358583F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BCDE8-53B5-CA4B-AF6E-9B36623BBEBF}" type="pres">
      <dgm:prSet presAssocID="{A4EE163C-6BA0-3145-9D41-1D25358583FC}" presName="invisiNode" presStyleLbl="node1" presStyleIdx="0" presStyleCnt="3"/>
      <dgm:spPr/>
    </dgm:pt>
    <dgm:pt modelId="{F791A8A9-CCAC-2846-A1E5-AA1825BBC6F9}" type="pres">
      <dgm:prSet presAssocID="{A4EE163C-6BA0-3145-9D41-1D25358583FC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5D875328-63B1-D045-A7D9-8E4D561F2AB8}" type="pres">
      <dgm:prSet presAssocID="{0A7042F8-FBDC-8848-A5B3-6A82B7BEC92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2C8CCC3-2999-4D47-B667-7F05E2EBAC33}" type="pres">
      <dgm:prSet presAssocID="{EBB6274B-5CAE-884F-83A4-A5185DBFD226}" presName="compNode" presStyleCnt="0"/>
      <dgm:spPr/>
    </dgm:pt>
    <dgm:pt modelId="{BBC6C9BE-652F-2D4C-9CB3-68CDE84A50E9}" type="pres">
      <dgm:prSet presAssocID="{EBB6274B-5CAE-884F-83A4-A5185DBFD226}" presName="node" presStyleLbl="node1" presStyleIdx="1" presStyleCnt="3" custLinFactNeighborX="900" custLinFactNeighborY="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2BA5B-889F-494E-8D11-1D02CA8BCA87}" type="pres">
      <dgm:prSet presAssocID="{EBB6274B-5CAE-884F-83A4-A5185DBFD226}" presName="invisiNode" presStyleLbl="node1" presStyleIdx="1" presStyleCnt="3"/>
      <dgm:spPr/>
    </dgm:pt>
    <dgm:pt modelId="{A1A16D0B-CB71-674C-886A-A17B13DD67FA}" type="pres">
      <dgm:prSet presAssocID="{EBB6274B-5CAE-884F-83A4-A5185DBFD226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4C21161F-36AD-6345-A073-4CF4D3A4BC8F}" type="pres">
      <dgm:prSet presAssocID="{65A67EE1-713F-CB4F-AB97-98904FC0740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056840E-9DFD-C04B-82D9-DBC5A0008F40}" type="pres">
      <dgm:prSet presAssocID="{99820C4F-D5AB-3A44-99CD-98A5CB585633}" presName="compNode" presStyleCnt="0"/>
      <dgm:spPr/>
    </dgm:pt>
    <dgm:pt modelId="{2E7F27A8-B8CA-3745-B2A4-5B7E2E51C379}" type="pres">
      <dgm:prSet presAssocID="{99820C4F-D5AB-3A44-99CD-98A5CB58563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F67B1-386D-1D43-AD60-463EADF01813}" type="pres">
      <dgm:prSet presAssocID="{99820C4F-D5AB-3A44-99CD-98A5CB585633}" presName="invisiNode" presStyleLbl="node1" presStyleIdx="2" presStyleCnt="3"/>
      <dgm:spPr/>
    </dgm:pt>
    <dgm:pt modelId="{4719F035-CCB6-DA4A-B07A-37A6AC51B734}" type="pres">
      <dgm:prSet presAssocID="{99820C4F-D5AB-3A44-99CD-98A5CB585633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024D5D7E-FE29-044D-B5C5-E728975DE184}" type="presOf" srcId="{CA2EB858-28A2-6B44-90B2-EF6CF184FFF5}" destId="{DAE09C51-8193-C441-9E24-0BDBD61E034D}" srcOrd="0" destOrd="0" presId="urn:microsoft.com/office/officeart/2005/8/layout/pList2#1"/>
    <dgm:cxn modelId="{26B165BF-A18D-C546-93EB-ED8F82EC870C}" type="presOf" srcId="{A4EE163C-6BA0-3145-9D41-1D25358583FC}" destId="{00390A44-8784-4B44-8229-2D8938BA4222}" srcOrd="0" destOrd="0" presId="urn:microsoft.com/office/officeart/2005/8/layout/pList2#1"/>
    <dgm:cxn modelId="{5B10FDD8-DB64-2944-B292-B7D9DE8DFF11}" type="presOf" srcId="{99820C4F-D5AB-3A44-99CD-98A5CB585633}" destId="{2E7F27A8-B8CA-3745-B2A4-5B7E2E51C379}" srcOrd="0" destOrd="0" presId="urn:microsoft.com/office/officeart/2005/8/layout/pList2#1"/>
    <dgm:cxn modelId="{2A0FB9BD-036B-3D41-8751-F6C8A5EC8931}" srcId="{CA2EB858-28A2-6B44-90B2-EF6CF184FFF5}" destId="{99820C4F-D5AB-3A44-99CD-98A5CB585633}" srcOrd="2" destOrd="0" parTransId="{8AACCB63-D7A3-8445-BF24-6BD480FD2C07}" sibTransId="{C36C9C73-59B7-BB4A-9FB0-E96179155EAA}"/>
    <dgm:cxn modelId="{C67B63BB-26B7-8744-B4A1-7FC2994DE16C}" type="presOf" srcId="{0A7042F8-FBDC-8848-A5B3-6A82B7BEC92C}" destId="{5D875328-63B1-D045-A7D9-8E4D561F2AB8}" srcOrd="0" destOrd="0" presId="urn:microsoft.com/office/officeart/2005/8/layout/pList2#1"/>
    <dgm:cxn modelId="{5F3EEF9A-B722-A944-BC0A-9FA0ABB601E3}" srcId="{CA2EB858-28A2-6B44-90B2-EF6CF184FFF5}" destId="{EBB6274B-5CAE-884F-83A4-A5185DBFD226}" srcOrd="1" destOrd="0" parTransId="{54B9D738-354B-CD40-9C13-EF62E6EDC1F2}" sibTransId="{65A67EE1-713F-CB4F-AB97-98904FC07404}"/>
    <dgm:cxn modelId="{5329E1E3-3479-0B46-94A1-1AB91D5C4F27}" type="presOf" srcId="{65A67EE1-713F-CB4F-AB97-98904FC07404}" destId="{4C21161F-36AD-6345-A073-4CF4D3A4BC8F}" srcOrd="0" destOrd="0" presId="urn:microsoft.com/office/officeart/2005/8/layout/pList2#1"/>
    <dgm:cxn modelId="{06723BDC-A6C2-B146-B064-27247DE11EBC}" srcId="{CA2EB858-28A2-6B44-90B2-EF6CF184FFF5}" destId="{A4EE163C-6BA0-3145-9D41-1D25358583FC}" srcOrd="0" destOrd="0" parTransId="{0C58ED53-475A-9D41-926F-41D945F088C0}" sibTransId="{0A7042F8-FBDC-8848-A5B3-6A82B7BEC92C}"/>
    <dgm:cxn modelId="{9322BED5-8375-7C47-BC52-4DAC08A59FEA}" type="presOf" srcId="{EBB6274B-5CAE-884F-83A4-A5185DBFD226}" destId="{BBC6C9BE-652F-2D4C-9CB3-68CDE84A50E9}" srcOrd="0" destOrd="0" presId="urn:microsoft.com/office/officeart/2005/8/layout/pList2#1"/>
    <dgm:cxn modelId="{A06299C1-EC92-4643-AED2-66ADA9049934}" type="presParOf" srcId="{DAE09C51-8193-C441-9E24-0BDBD61E034D}" destId="{2FAA64B9-26E1-7F4B-B900-2B6E08E6B7A0}" srcOrd="0" destOrd="0" presId="urn:microsoft.com/office/officeart/2005/8/layout/pList2#1"/>
    <dgm:cxn modelId="{5684CC83-D0A7-FB42-A1BB-AF332A1817CA}" type="presParOf" srcId="{DAE09C51-8193-C441-9E24-0BDBD61E034D}" destId="{33B89120-6953-1847-AA8E-B6C283DC1B77}" srcOrd="1" destOrd="0" presId="urn:microsoft.com/office/officeart/2005/8/layout/pList2#1"/>
    <dgm:cxn modelId="{2F8B4636-9429-8646-9FF1-1AE104DE74D5}" type="presParOf" srcId="{33B89120-6953-1847-AA8E-B6C283DC1B77}" destId="{D03FFBFD-E900-5945-83B2-2518F02CF8AC}" srcOrd="0" destOrd="0" presId="urn:microsoft.com/office/officeart/2005/8/layout/pList2#1"/>
    <dgm:cxn modelId="{363B1723-08A5-6D46-A8D6-527FBA9DB85F}" type="presParOf" srcId="{D03FFBFD-E900-5945-83B2-2518F02CF8AC}" destId="{00390A44-8784-4B44-8229-2D8938BA4222}" srcOrd="0" destOrd="0" presId="urn:microsoft.com/office/officeart/2005/8/layout/pList2#1"/>
    <dgm:cxn modelId="{C1B85995-92ED-0049-A51D-C6DD62C2A6A3}" type="presParOf" srcId="{D03FFBFD-E900-5945-83B2-2518F02CF8AC}" destId="{335BCDE8-53B5-CA4B-AF6E-9B36623BBEBF}" srcOrd="1" destOrd="0" presId="urn:microsoft.com/office/officeart/2005/8/layout/pList2#1"/>
    <dgm:cxn modelId="{499C2FBF-FCC0-5340-8AE7-834824C589C0}" type="presParOf" srcId="{D03FFBFD-E900-5945-83B2-2518F02CF8AC}" destId="{F791A8A9-CCAC-2846-A1E5-AA1825BBC6F9}" srcOrd="2" destOrd="0" presId="urn:microsoft.com/office/officeart/2005/8/layout/pList2#1"/>
    <dgm:cxn modelId="{AE3E5975-C67F-0441-9BE6-F6DDB7BD19D1}" type="presParOf" srcId="{33B89120-6953-1847-AA8E-B6C283DC1B77}" destId="{5D875328-63B1-D045-A7D9-8E4D561F2AB8}" srcOrd="1" destOrd="0" presId="urn:microsoft.com/office/officeart/2005/8/layout/pList2#1"/>
    <dgm:cxn modelId="{EF66ABB8-23D3-A748-BB85-5A0338EB8C20}" type="presParOf" srcId="{33B89120-6953-1847-AA8E-B6C283DC1B77}" destId="{A2C8CCC3-2999-4D47-B667-7F05E2EBAC33}" srcOrd="2" destOrd="0" presId="urn:microsoft.com/office/officeart/2005/8/layout/pList2#1"/>
    <dgm:cxn modelId="{069C5598-EBB8-CE4A-BFBE-1DA4DF4841D9}" type="presParOf" srcId="{A2C8CCC3-2999-4D47-B667-7F05E2EBAC33}" destId="{BBC6C9BE-652F-2D4C-9CB3-68CDE84A50E9}" srcOrd="0" destOrd="0" presId="urn:microsoft.com/office/officeart/2005/8/layout/pList2#1"/>
    <dgm:cxn modelId="{1CC0BDBB-D874-AB49-86EB-BB7586CEB739}" type="presParOf" srcId="{A2C8CCC3-2999-4D47-B667-7F05E2EBAC33}" destId="{1082BA5B-889F-494E-8D11-1D02CA8BCA87}" srcOrd="1" destOrd="0" presId="urn:microsoft.com/office/officeart/2005/8/layout/pList2#1"/>
    <dgm:cxn modelId="{66C19176-93CC-B245-BE36-55F6F21EB53F}" type="presParOf" srcId="{A2C8CCC3-2999-4D47-B667-7F05E2EBAC33}" destId="{A1A16D0B-CB71-674C-886A-A17B13DD67FA}" srcOrd="2" destOrd="0" presId="urn:microsoft.com/office/officeart/2005/8/layout/pList2#1"/>
    <dgm:cxn modelId="{30DDD808-C5E1-354D-A2BF-26B885E95E0D}" type="presParOf" srcId="{33B89120-6953-1847-AA8E-B6C283DC1B77}" destId="{4C21161F-36AD-6345-A073-4CF4D3A4BC8F}" srcOrd="3" destOrd="0" presId="urn:microsoft.com/office/officeart/2005/8/layout/pList2#1"/>
    <dgm:cxn modelId="{7199A73E-C25B-AA44-9B16-A9C248FABBD2}" type="presParOf" srcId="{33B89120-6953-1847-AA8E-B6C283DC1B77}" destId="{1056840E-9DFD-C04B-82D9-DBC5A0008F40}" srcOrd="4" destOrd="0" presId="urn:microsoft.com/office/officeart/2005/8/layout/pList2#1"/>
    <dgm:cxn modelId="{96B809A5-714F-7048-A5AA-C619041264BD}" type="presParOf" srcId="{1056840E-9DFD-C04B-82D9-DBC5A0008F40}" destId="{2E7F27A8-B8CA-3745-B2A4-5B7E2E51C379}" srcOrd="0" destOrd="0" presId="urn:microsoft.com/office/officeart/2005/8/layout/pList2#1"/>
    <dgm:cxn modelId="{0A9DB494-8E6B-E54C-97AC-AD18952E53F3}" type="presParOf" srcId="{1056840E-9DFD-C04B-82D9-DBC5A0008F40}" destId="{804F67B1-386D-1D43-AD60-463EADF01813}" srcOrd="1" destOrd="0" presId="urn:microsoft.com/office/officeart/2005/8/layout/pList2#1"/>
    <dgm:cxn modelId="{7489EA90-A345-5C4D-B7A4-75FA2BA287C3}" type="presParOf" srcId="{1056840E-9DFD-C04B-82D9-DBC5A0008F40}" destId="{4719F035-CCB6-DA4A-B07A-37A6AC51B734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E1D461-0AD0-FE4A-940C-297FA36625E2}" type="doc">
      <dgm:prSet loTypeId="urn:microsoft.com/office/officeart/2008/layout/PictureGrid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AF8397-1A33-B24C-9EE3-E7C7735B6548}">
      <dgm:prSet/>
      <dgm:spPr/>
      <dgm:t>
        <a:bodyPr/>
        <a:lstStyle/>
        <a:p>
          <a:pPr rtl="0"/>
          <a:r>
            <a:rPr lang="nl-NL" dirty="0" smtClean="0"/>
            <a:t>Change of </a:t>
          </a:r>
          <a:r>
            <a:rPr lang="nl-NL" dirty="0" err="1" smtClean="0"/>
            <a:t>ownership</a:t>
          </a:r>
          <a:endParaRPr lang="nl-NL" dirty="0"/>
        </a:p>
      </dgm:t>
    </dgm:pt>
    <dgm:pt modelId="{41FDE1AF-FC21-304A-83AF-B7CD5FD0A3E8}" type="parTrans" cxnId="{B823ABB1-3628-0342-B467-AB0006C53E5D}">
      <dgm:prSet/>
      <dgm:spPr/>
      <dgm:t>
        <a:bodyPr/>
        <a:lstStyle/>
        <a:p>
          <a:endParaRPr lang="en-US"/>
        </a:p>
      </dgm:t>
    </dgm:pt>
    <dgm:pt modelId="{77CA146F-73CB-BD45-A0F4-8C10F5672539}" type="sibTrans" cxnId="{B823ABB1-3628-0342-B467-AB0006C53E5D}">
      <dgm:prSet/>
      <dgm:spPr/>
      <dgm:t>
        <a:bodyPr/>
        <a:lstStyle/>
        <a:p>
          <a:endParaRPr lang="en-US"/>
        </a:p>
      </dgm:t>
    </dgm:pt>
    <dgm:pt modelId="{E5CCB1AD-8CFD-104F-BE4A-F12D050AD5F6}">
      <dgm:prSet/>
      <dgm:spPr/>
      <dgm:t>
        <a:bodyPr/>
        <a:lstStyle/>
        <a:p>
          <a:pPr rtl="0"/>
          <a:r>
            <a:rPr lang="nl-NL" smtClean="0"/>
            <a:t>OTA</a:t>
          </a:r>
          <a:endParaRPr lang="nl-NL"/>
        </a:p>
      </dgm:t>
    </dgm:pt>
    <dgm:pt modelId="{D52960FA-F97F-FE40-9875-608A6A0A062C}" type="parTrans" cxnId="{A86CCB22-8CFF-7B47-8EEE-59CFA083004F}">
      <dgm:prSet/>
      <dgm:spPr/>
      <dgm:t>
        <a:bodyPr/>
        <a:lstStyle/>
        <a:p>
          <a:endParaRPr lang="en-US"/>
        </a:p>
      </dgm:t>
    </dgm:pt>
    <dgm:pt modelId="{05A7029A-3125-5A4E-A22B-8168FEABF737}" type="sibTrans" cxnId="{A86CCB22-8CFF-7B47-8EEE-59CFA083004F}">
      <dgm:prSet/>
      <dgm:spPr/>
      <dgm:t>
        <a:bodyPr/>
        <a:lstStyle/>
        <a:p>
          <a:endParaRPr lang="en-US"/>
        </a:p>
      </dgm:t>
    </dgm:pt>
    <dgm:pt modelId="{921A39FD-D642-524F-8490-A0F1CA29D347}">
      <dgm:prSet/>
      <dgm:spPr/>
      <dgm:t>
        <a:bodyPr/>
        <a:lstStyle/>
        <a:p>
          <a:pPr rtl="0"/>
          <a:r>
            <a:rPr lang="nl-NL" dirty="0" smtClean="0"/>
            <a:t>Peer2Peer</a:t>
          </a:r>
          <a:endParaRPr lang="nl-NL" dirty="0"/>
        </a:p>
      </dgm:t>
    </dgm:pt>
    <dgm:pt modelId="{A485E44B-BA55-424B-B449-9DBDE61ABAB9}" type="parTrans" cxnId="{227C9AE1-FBD3-534F-B466-5EC8DFD5EA9D}">
      <dgm:prSet/>
      <dgm:spPr/>
      <dgm:t>
        <a:bodyPr/>
        <a:lstStyle/>
        <a:p>
          <a:endParaRPr lang="en-US"/>
        </a:p>
      </dgm:t>
    </dgm:pt>
    <dgm:pt modelId="{F4A355DE-C65A-B04E-A6E1-BC52BF3DD334}" type="sibTrans" cxnId="{227C9AE1-FBD3-534F-B466-5EC8DFD5EA9D}">
      <dgm:prSet/>
      <dgm:spPr/>
      <dgm:t>
        <a:bodyPr/>
        <a:lstStyle/>
        <a:p>
          <a:endParaRPr lang="en-US"/>
        </a:p>
      </dgm:t>
    </dgm:pt>
    <dgm:pt modelId="{E544EBB6-5E54-B349-BEC4-EE260BE7ACFF}">
      <dgm:prSet/>
      <dgm:spPr/>
      <dgm:t>
        <a:bodyPr/>
        <a:lstStyle/>
        <a:p>
          <a:pPr rtl="0"/>
          <a:r>
            <a:rPr lang="nl-NL" dirty="0" err="1" smtClean="0"/>
            <a:t>Industry</a:t>
          </a:r>
          <a:r>
            <a:rPr lang="nl-NL" dirty="0" smtClean="0"/>
            <a:t> </a:t>
          </a:r>
          <a:r>
            <a:rPr lang="nl-NL" dirty="0" err="1" smtClean="0"/>
            <a:t>blurring</a:t>
          </a:r>
          <a:endParaRPr lang="nl-NL" dirty="0"/>
        </a:p>
      </dgm:t>
    </dgm:pt>
    <dgm:pt modelId="{FB78BFDF-A57B-4140-B107-099E35FF1449}" type="parTrans" cxnId="{C32155E4-2DC6-3343-9AC7-6DB73EB46C24}">
      <dgm:prSet/>
      <dgm:spPr/>
      <dgm:t>
        <a:bodyPr/>
        <a:lstStyle/>
        <a:p>
          <a:endParaRPr lang="en-US"/>
        </a:p>
      </dgm:t>
    </dgm:pt>
    <dgm:pt modelId="{4764FDFC-563E-8C44-A49D-3A52592993F9}" type="sibTrans" cxnId="{C32155E4-2DC6-3343-9AC7-6DB73EB46C24}">
      <dgm:prSet/>
      <dgm:spPr/>
      <dgm:t>
        <a:bodyPr/>
        <a:lstStyle/>
        <a:p>
          <a:endParaRPr lang="en-US"/>
        </a:p>
      </dgm:t>
    </dgm:pt>
    <dgm:pt modelId="{AEEEFA04-6D4B-2F4A-A2ED-86B5C9639B97}">
      <dgm:prSet/>
      <dgm:spPr/>
      <dgm:t>
        <a:bodyPr/>
        <a:lstStyle/>
        <a:p>
          <a:r>
            <a:rPr lang="en-US" dirty="0" smtClean="0"/>
            <a:t>Customer power</a:t>
          </a:r>
          <a:endParaRPr lang="en-US" dirty="0"/>
        </a:p>
      </dgm:t>
    </dgm:pt>
    <dgm:pt modelId="{993528D3-F0B5-1B44-9BFA-15432650BBEE}" type="parTrans" cxnId="{851C194C-2ECA-9F48-80B8-9736629B7A49}">
      <dgm:prSet/>
      <dgm:spPr/>
      <dgm:t>
        <a:bodyPr/>
        <a:lstStyle/>
        <a:p>
          <a:endParaRPr lang="en-US"/>
        </a:p>
      </dgm:t>
    </dgm:pt>
    <dgm:pt modelId="{D4631A5D-2093-4444-8B38-8D7A198E78FE}" type="sibTrans" cxnId="{851C194C-2ECA-9F48-80B8-9736629B7A49}">
      <dgm:prSet/>
      <dgm:spPr/>
      <dgm:t>
        <a:bodyPr/>
        <a:lstStyle/>
        <a:p>
          <a:endParaRPr lang="en-US"/>
        </a:p>
      </dgm:t>
    </dgm:pt>
    <dgm:pt modelId="{70D46B09-DD70-A141-BEBA-7E15F7D4C640}" type="pres">
      <dgm:prSet presAssocID="{7FE1D461-0AD0-FE4A-940C-297FA36625E2}" presName="Name0" presStyleCnt="0">
        <dgm:presLayoutVars>
          <dgm:dir/>
        </dgm:presLayoutVars>
      </dgm:prSet>
      <dgm:spPr/>
      <dgm:t>
        <a:bodyPr/>
        <a:lstStyle/>
        <a:p>
          <a:endParaRPr lang="en-GB"/>
        </a:p>
      </dgm:t>
    </dgm:pt>
    <dgm:pt modelId="{ADCA3C2C-66DA-CD48-9090-23477AA074C1}" type="pres">
      <dgm:prSet presAssocID="{AEEEFA04-6D4B-2F4A-A2ED-86B5C9639B97}" presName="composite" presStyleCnt="0"/>
      <dgm:spPr/>
    </dgm:pt>
    <dgm:pt modelId="{4D48D347-AE1B-F443-A758-EA6DA5F2068B}" type="pres">
      <dgm:prSet presAssocID="{AEEEFA04-6D4B-2F4A-A2ED-86B5C9639B97}" presName="rect2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2822DB-14CB-3643-962B-8E413EED3181}" type="pres">
      <dgm:prSet presAssocID="{AEEEFA04-6D4B-2F4A-A2ED-86B5C9639B97}" presName="rect1" presStyleLbl="align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4D689AAB-C4A7-E540-A503-8B22330E973F}" type="pres">
      <dgm:prSet presAssocID="{D4631A5D-2093-4444-8B38-8D7A198E78FE}" presName="sibTrans" presStyleCnt="0"/>
      <dgm:spPr/>
    </dgm:pt>
    <dgm:pt modelId="{04806E42-077A-574F-9071-F4C3A7E735D4}" type="pres">
      <dgm:prSet presAssocID="{B9AF8397-1A33-B24C-9EE3-E7C7735B6548}" presName="composite" presStyleCnt="0"/>
      <dgm:spPr/>
    </dgm:pt>
    <dgm:pt modelId="{9DF16171-D35E-4A44-969D-8B52B42B9D69}" type="pres">
      <dgm:prSet presAssocID="{B9AF8397-1A33-B24C-9EE3-E7C7735B6548}" presName="rec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F0E9C7-344D-D748-9684-B4F055014107}" type="pres">
      <dgm:prSet presAssocID="{B9AF8397-1A33-B24C-9EE3-E7C7735B6548}" presName="rect1" presStyleLbl="align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</dgm:pt>
    <dgm:pt modelId="{1D366D16-B983-8441-83FF-A8CD0C4CF0DE}" type="pres">
      <dgm:prSet presAssocID="{77CA146F-73CB-BD45-A0F4-8C10F5672539}" presName="sibTrans" presStyleCnt="0"/>
      <dgm:spPr/>
    </dgm:pt>
    <dgm:pt modelId="{DFA4FFC6-D0D0-A443-AA24-02DE539A6768}" type="pres">
      <dgm:prSet presAssocID="{E5CCB1AD-8CFD-104F-BE4A-F12D050AD5F6}" presName="composite" presStyleCnt="0"/>
      <dgm:spPr/>
    </dgm:pt>
    <dgm:pt modelId="{84E40A6F-FB2C-9D49-A351-DF99B008FFD3}" type="pres">
      <dgm:prSet presAssocID="{E5CCB1AD-8CFD-104F-BE4A-F12D050AD5F6}" presName="rect2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916CC3-8B8B-7E40-8462-2A1C3C5CE40D}" type="pres">
      <dgm:prSet presAssocID="{E5CCB1AD-8CFD-104F-BE4A-F12D050AD5F6}" presName="rect1" presStyleLbl="align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85D3A114-D4EE-724B-AE79-C0B9746E36FD}" type="pres">
      <dgm:prSet presAssocID="{05A7029A-3125-5A4E-A22B-8168FEABF737}" presName="sibTrans" presStyleCnt="0"/>
      <dgm:spPr/>
    </dgm:pt>
    <dgm:pt modelId="{82C09C2F-F97D-F54C-A0B7-655DA4A4B36C}" type="pres">
      <dgm:prSet presAssocID="{921A39FD-D642-524F-8490-A0F1CA29D347}" presName="composite" presStyleCnt="0"/>
      <dgm:spPr/>
    </dgm:pt>
    <dgm:pt modelId="{AE3250B5-BEA5-6142-A35D-0928B1F65E07}" type="pres">
      <dgm:prSet presAssocID="{921A39FD-D642-524F-8490-A0F1CA29D347}" presName="rect2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CF4E1F-6DB9-1544-86DB-D18042A1B8A8}" type="pres">
      <dgm:prSet presAssocID="{921A39FD-D642-524F-8490-A0F1CA29D347}" presName="rect1" presStyleLbl="align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0" r="-20000"/>
          </a:stretch>
        </a:blipFill>
      </dgm:spPr>
    </dgm:pt>
    <dgm:pt modelId="{1C9011C7-CF2A-EB48-8F80-F3F724A862B5}" type="pres">
      <dgm:prSet presAssocID="{F4A355DE-C65A-B04E-A6E1-BC52BF3DD334}" presName="sibTrans" presStyleCnt="0"/>
      <dgm:spPr/>
    </dgm:pt>
    <dgm:pt modelId="{375CF701-7005-2A4B-8EA7-E4832F0E2843}" type="pres">
      <dgm:prSet presAssocID="{E544EBB6-5E54-B349-BEC4-EE260BE7ACFF}" presName="composite" presStyleCnt="0"/>
      <dgm:spPr/>
    </dgm:pt>
    <dgm:pt modelId="{15C4F65C-7363-E045-9A6F-6A05E3A181C3}" type="pres">
      <dgm:prSet presAssocID="{E544EBB6-5E54-B349-BEC4-EE260BE7ACFF}" presName="rect2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DE7EF4-EC01-CC44-A05E-53A09AB9DD9B}" type="pres">
      <dgm:prSet presAssocID="{E544EBB6-5E54-B349-BEC4-EE260BE7ACFF}" presName="rect1" presStyleLbl="align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5199E86F-4E34-7E4A-B6EF-8A33DE3DBAE1}" type="presOf" srcId="{921A39FD-D642-524F-8490-A0F1CA29D347}" destId="{AE3250B5-BEA5-6142-A35D-0928B1F65E07}" srcOrd="0" destOrd="0" presId="urn:microsoft.com/office/officeart/2008/layout/PictureGrid"/>
    <dgm:cxn modelId="{851C194C-2ECA-9F48-80B8-9736629B7A49}" srcId="{7FE1D461-0AD0-FE4A-940C-297FA36625E2}" destId="{AEEEFA04-6D4B-2F4A-A2ED-86B5C9639B97}" srcOrd="0" destOrd="0" parTransId="{993528D3-F0B5-1B44-9BFA-15432650BBEE}" sibTransId="{D4631A5D-2093-4444-8B38-8D7A198E78FE}"/>
    <dgm:cxn modelId="{B823ABB1-3628-0342-B467-AB0006C53E5D}" srcId="{7FE1D461-0AD0-FE4A-940C-297FA36625E2}" destId="{B9AF8397-1A33-B24C-9EE3-E7C7735B6548}" srcOrd="1" destOrd="0" parTransId="{41FDE1AF-FC21-304A-83AF-B7CD5FD0A3E8}" sibTransId="{77CA146F-73CB-BD45-A0F4-8C10F5672539}"/>
    <dgm:cxn modelId="{27B421F7-F69D-164C-B644-7D7C72FC85D0}" type="presOf" srcId="{E5CCB1AD-8CFD-104F-BE4A-F12D050AD5F6}" destId="{84E40A6F-FB2C-9D49-A351-DF99B008FFD3}" srcOrd="0" destOrd="0" presId="urn:microsoft.com/office/officeart/2008/layout/PictureGrid"/>
    <dgm:cxn modelId="{A86CCB22-8CFF-7B47-8EEE-59CFA083004F}" srcId="{7FE1D461-0AD0-FE4A-940C-297FA36625E2}" destId="{E5CCB1AD-8CFD-104F-BE4A-F12D050AD5F6}" srcOrd="2" destOrd="0" parTransId="{D52960FA-F97F-FE40-9875-608A6A0A062C}" sibTransId="{05A7029A-3125-5A4E-A22B-8168FEABF737}"/>
    <dgm:cxn modelId="{B5BB7BEE-E12F-0942-99AF-034D5C4749CD}" type="presOf" srcId="{B9AF8397-1A33-B24C-9EE3-E7C7735B6548}" destId="{9DF16171-D35E-4A44-969D-8B52B42B9D69}" srcOrd="0" destOrd="0" presId="urn:microsoft.com/office/officeart/2008/layout/PictureGrid"/>
    <dgm:cxn modelId="{D85310CB-C80A-DF41-912D-6737E2B66147}" type="presOf" srcId="{E544EBB6-5E54-B349-BEC4-EE260BE7ACFF}" destId="{15C4F65C-7363-E045-9A6F-6A05E3A181C3}" srcOrd="0" destOrd="0" presId="urn:microsoft.com/office/officeart/2008/layout/PictureGrid"/>
    <dgm:cxn modelId="{DC0F2159-68F2-1D47-AF9D-A02AD9A86185}" type="presOf" srcId="{AEEEFA04-6D4B-2F4A-A2ED-86B5C9639B97}" destId="{4D48D347-AE1B-F443-A758-EA6DA5F2068B}" srcOrd="0" destOrd="0" presId="urn:microsoft.com/office/officeart/2008/layout/PictureGrid"/>
    <dgm:cxn modelId="{F7B12D41-FE54-694F-8209-0B8BB169730D}" type="presOf" srcId="{7FE1D461-0AD0-FE4A-940C-297FA36625E2}" destId="{70D46B09-DD70-A141-BEBA-7E15F7D4C640}" srcOrd="0" destOrd="0" presId="urn:microsoft.com/office/officeart/2008/layout/PictureGrid"/>
    <dgm:cxn modelId="{227C9AE1-FBD3-534F-B466-5EC8DFD5EA9D}" srcId="{7FE1D461-0AD0-FE4A-940C-297FA36625E2}" destId="{921A39FD-D642-524F-8490-A0F1CA29D347}" srcOrd="3" destOrd="0" parTransId="{A485E44B-BA55-424B-B449-9DBDE61ABAB9}" sibTransId="{F4A355DE-C65A-B04E-A6E1-BC52BF3DD334}"/>
    <dgm:cxn modelId="{C32155E4-2DC6-3343-9AC7-6DB73EB46C24}" srcId="{7FE1D461-0AD0-FE4A-940C-297FA36625E2}" destId="{E544EBB6-5E54-B349-BEC4-EE260BE7ACFF}" srcOrd="4" destOrd="0" parTransId="{FB78BFDF-A57B-4140-B107-099E35FF1449}" sibTransId="{4764FDFC-563E-8C44-A49D-3A52592993F9}"/>
    <dgm:cxn modelId="{02B5F51A-2C04-D44F-A5AA-F829F8991A5B}" type="presParOf" srcId="{70D46B09-DD70-A141-BEBA-7E15F7D4C640}" destId="{ADCA3C2C-66DA-CD48-9090-23477AA074C1}" srcOrd="0" destOrd="0" presId="urn:microsoft.com/office/officeart/2008/layout/PictureGrid"/>
    <dgm:cxn modelId="{848BA7B0-3B0F-4044-8D66-F1F31123A589}" type="presParOf" srcId="{ADCA3C2C-66DA-CD48-9090-23477AA074C1}" destId="{4D48D347-AE1B-F443-A758-EA6DA5F2068B}" srcOrd="0" destOrd="0" presId="urn:microsoft.com/office/officeart/2008/layout/PictureGrid"/>
    <dgm:cxn modelId="{351F1A63-89E2-2F49-94E0-B3D8DE9725C1}" type="presParOf" srcId="{ADCA3C2C-66DA-CD48-9090-23477AA074C1}" destId="{5F2822DB-14CB-3643-962B-8E413EED3181}" srcOrd="1" destOrd="0" presId="urn:microsoft.com/office/officeart/2008/layout/PictureGrid"/>
    <dgm:cxn modelId="{FEA3F222-4281-D340-8BF0-F8BBDF39CE5A}" type="presParOf" srcId="{70D46B09-DD70-A141-BEBA-7E15F7D4C640}" destId="{4D689AAB-C4A7-E540-A503-8B22330E973F}" srcOrd="1" destOrd="0" presId="urn:microsoft.com/office/officeart/2008/layout/PictureGrid"/>
    <dgm:cxn modelId="{F33E8C73-E8FB-7C4C-821A-CCC10A17781F}" type="presParOf" srcId="{70D46B09-DD70-A141-BEBA-7E15F7D4C640}" destId="{04806E42-077A-574F-9071-F4C3A7E735D4}" srcOrd="2" destOrd="0" presId="urn:microsoft.com/office/officeart/2008/layout/PictureGrid"/>
    <dgm:cxn modelId="{08546BF7-9773-9245-A28F-A388A149EF39}" type="presParOf" srcId="{04806E42-077A-574F-9071-F4C3A7E735D4}" destId="{9DF16171-D35E-4A44-969D-8B52B42B9D69}" srcOrd="0" destOrd="0" presId="urn:microsoft.com/office/officeart/2008/layout/PictureGrid"/>
    <dgm:cxn modelId="{8D30C9E8-3406-3246-925A-8BD421315A93}" type="presParOf" srcId="{04806E42-077A-574F-9071-F4C3A7E735D4}" destId="{35F0E9C7-344D-D748-9684-B4F055014107}" srcOrd="1" destOrd="0" presId="urn:microsoft.com/office/officeart/2008/layout/PictureGrid"/>
    <dgm:cxn modelId="{EDF6C7DA-3C87-C248-B16E-16A2EE6390CB}" type="presParOf" srcId="{70D46B09-DD70-A141-BEBA-7E15F7D4C640}" destId="{1D366D16-B983-8441-83FF-A8CD0C4CF0DE}" srcOrd="3" destOrd="0" presId="urn:microsoft.com/office/officeart/2008/layout/PictureGrid"/>
    <dgm:cxn modelId="{146DFBFA-587D-D843-AB7B-7EA54088B8F7}" type="presParOf" srcId="{70D46B09-DD70-A141-BEBA-7E15F7D4C640}" destId="{DFA4FFC6-D0D0-A443-AA24-02DE539A6768}" srcOrd="4" destOrd="0" presId="urn:microsoft.com/office/officeart/2008/layout/PictureGrid"/>
    <dgm:cxn modelId="{6DA1BF15-0C5B-BD4B-9CB1-66697457D437}" type="presParOf" srcId="{DFA4FFC6-D0D0-A443-AA24-02DE539A6768}" destId="{84E40A6F-FB2C-9D49-A351-DF99B008FFD3}" srcOrd="0" destOrd="0" presId="urn:microsoft.com/office/officeart/2008/layout/PictureGrid"/>
    <dgm:cxn modelId="{9DEA5046-B545-8E4F-A315-888806C7BCA8}" type="presParOf" srcId="{DFA4FFC6-D0D0-A443-AA24-02DE539A6768}" destId="{0C916CC3-8B8B-7E40-8462-2A1C3C5CE40D}" srcOrd="1" destOrd="0" presId="urn:microsoft.com/office/officeart/2008/layout/PictureGrid"/>
    <dgm:cxn modelId="{C610B2C8-FAE1-2F4D-BD0A-37A48E6FFCE5}" type="presParOf" srcId="{70D46B09-DD70-A141-BEBA-7E15F7D4C640}" destId="{85D3A114-D4EE-724B-AE79-C0B9746E36FD}" srcOrd="5" destOrd="0" presId="urn:microsoft.com/office/officeart/2008/layout/PictureGrid"/>
    <dgm:cxn modelId="{22372092-38D5-E740-BE06-0160BB9C9537}" type="presParOf" srcId="{70D46B09-DD70-A141-BEBA-7E15F7D4C640}" destId="{82C09C2F-F97D-F54C-A0B7-655DA4A4B36C}" srcOrd="6" destOrd="0" presId="urn:microsoft.com/office/officeart/2008/layout/PictureGrid"/>
    <dgm:cxn modelId="{84381DF4-F151-5144-AA33-34C9465A121C}" type="presParOf" srcId="{82C09C2F-F97D-F54C-A0B7-655DA4A4B36C}" destId="{AE3250B5-BEA5-6142-A35D-0928B1F65E07}" srcOrd="0" destOrd="0" presId="urn:microsoft.com/office/officeart/2008/layout/PictureGrid"/>
    <dgm:cxn modelId="{48A89E56-98F7-144B-8614-1B07936A7FF9}" type="presParOf" srcId="{82C09C2F-F97D-F54C-A0B7-655DA4A4B36C}" destId="{60CF4E1F-6DB9-1544-86DB-D18042A1B8A8}" srcOrd="1" destOrd="0" presId="urn:microsoft.com/office/officeart/2008/layout/PictureGrid"/>
    <dgm:cxn modelId="{6547283D-E9D3-014C-AFA1-1E22B223F4A3}" type="presParOf" srcId="{70D46B09-DD70-A141-BEBA-7E15F7D4C640}" destId="{1C9011C7-CF2A-EB48-8F80-F3F724A862B5}" srcOrd="7" destOrd="0" presId="urn:microsoft.com/office/officeart/2008/layout/PictureGrid"/>
    <dgm:cxn modelId="{9D9DF19A-C093-9E44-8E0B-C8BE79A61294}" type="presParOf" srcId="{70D46B09-DD70-A141-BEBA-7E15F7D4C640}" destId="{375CF701-7005-2A4B-8EA7-E4832F0E2843}" srcOrd="8" destOrd="0" presId="urn:microsoft.com/office/officeart/2008/layout/PictureGrid"/>
    <dgm:cxn modelId="{D9317A9A-BF92-384B-8CE2-2964C3C7E31F}" type="presParOf" srcId="{375CF701-7005-2A4B-8EA7-E4832F0E2843}" destId="{15C4F65C-7363-E045-9A6F-6A05E3A181C3}" srcOrd="0" destOrd="0" presId="urn:microsoft.com/office/officeart/2008/layout/PictureGrid"/>
    <dgm:cxn modelId="{4A87F71C-7122-D24F-8D48-862B15167D55}" type="presParOf" srcId="{375CF701-7005-2A4B-8EA7-E4832F0E2843}" destId="{FADE7EF4-EC01-CC44-A05E-53A09AB9DD9B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AA64B9-26E1-7F4B-B900-2B6E08E6B7A0}">
      <dsp:nvSpPr>
        <dsp:cNvPr id="0" name=""/>
        <dsp:cNvSpPr/>
      </dsp:nvSpPr>
      <dsp:spPr>
        <a:xfrm>
          <a:off x="0" y="0"/>
          <a:ext cx="7488832" cy="21386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1A8A9-CCAC-2846-A1E5-AA1825BBC6F9}">
      <dsp:nvSpPr>
        <dsp:cNvPr id="0" name=""/>
        <dsp:cNvSpPr/>
      </dsp:nvSpPr>
      <dsp:spPr>
        <a:xfrm>
          <a:off x="224664" y="285151"/>
          <a:ext cx="2199844" cy="156833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390A44-8784-4B44-8229-2D8938BA4222}">
      <dsp:nvSpPr>
        <dsp:cNvPr id="0" name=""/>
        <dsp:cNvSpPr/>
      </dsp:nvSpPr>
      <dsp:spPr>
        <a:xfrm rot="10800000">
          <a:off x="224664" y="2138637"/>
          <a:ext cx="2199844" cy="261389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Global Shifts</a:t>
          </a:r>
          <a:endParaRPr lang="en-US" sz="1700" kern="1200" dirty="0"/>
        </a:p>
      </dsp:txBody>
      <dsp:txXfrm rot="10800000">
        <a:off x="224664" y="2138637"/>
        <a:ext cx="2199844" cy="2613890"/>
      </dsp:txXfrm>
    </dsp:sp>
    <dsp:sp modelId="{A1A16D0B-CB71-674C-886A-A17B13DD67FA}">
      <dsp:nvSpPr>
        <dsp:cNvPr id="0" name=""/>
        <dsp:cNvSpPr/>
      </dsp:nvSpPr>
      <dsp:spPr>
        <a:xfrm>
          <a:off x="2644493" y="285151"/>
          <a:ext cx="2199844" cy="156833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C6C9BE-652F-2D4C-9CB3-68CDE84A50E9}">
      <dsp:nvSpPr>
        <dsp:cNvPr id="0" name=""/>
        <dsp:cNvSpPr/>
      </dsp:nvSpPr>
      <dsp:spPr>
        <a:xfrm rot="10800000">
          <a:off x="2664292" y="2138637"/>
          <a:ext cx="2199844" cy="261389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Digital Shifts</a:t>
          </a:r>
          <a:endParaRPr lang="en-US" sz="1700" kern="1200" dirty="0"/>
        </a:p>
      </dsp:txBody>
      <dsp:txXfrm rot="10800000">
        <a:off x="2664292" y="2138637"/>
        <a:ext cx="2199844" cy="2613890"/>
      </dsp:txXfrm>
    </dsp:sp>
    <dsp:sp modelId="{4719F035-CCB6-DA4A-B07A-37A6AC51B734}">
      <dsp:nvSpPr>
        <dsp:cNvPr id="0" name=""/>
        <dsp:cNvSpPr/>
      </dsp:nvSpPr>
      <dsp:spPr>
        <a:xfrm>
          <a:off x="5064322" y="285151"/>
          <a:ext cx="2199844" cy="156833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7F27A8-B8CA-3745-B2A4-5B7E2E51C379}">
      <dsp:nvSpPr>
        <dsp:cNvPr id="0" name=""/>
        <dsp:cNvSpPr/>
      </dsp:nvSpPr>
      <dsp:spPr>
        <a:xfrm rot="10800000">
          <a:off x="5064322" y="2138637"/>
          <a:ext cx="2199844" cy="261389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Individualization</a:t>
          </a:r>
          <a:endParaRPr lang="en-US" sz="1700" kern="1200" dirty="0"/>
        </a:p>
      </dsp:txBody>
      <dsp:txXfrm rot="10800000">
        <a:off x="5064322" y="2138637"/>
        <a:ext cx="2199844" cy="26138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48D347-AE1B-F443-A758-EA6DA5F2068B}">
      <dsp:nvSpPr>
        <dsp:cNvPr id="0" name=""/>
        <dsp:cNvSpPr/>
      </dsp:nvSpPr>
      <dsp:spPr>
        <a:xfrm>
          <a:off x="1214435" y="41739"/>
          <a:ext cx="1806283" cy="270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Customer power</a:t>
          </a:r>
          <a:endParaRPr lang="en-US" sz="1200" kern="1200" dirty="0"/>
        </a:p>
      </dsp:txBody>
      <dsp:txXfrm>
        <a:off x="1214435" y="41739"/>
        <a:ext cx="1806283" cy="270942"/>
      </dsp:txXfrm>
    </dsp:sp>
    <dsp:sp modelId="{5F2822DB-14CB-3643-962B-8E413EED3181}">
      <dsp:nvSpPr>
        <dsp:cNvPr id="0" name=""/>
        <dsp:cNvSpPr/>
      </dsp:nvSpPr>
      <dsp:spPr>
        <a:xfrm>
          <a:off x="1214435" y="366383"/>
          <a:ext cx="1806283" cy="18062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F16171-D35E-4A44-969D-8B52B42B9D69}">
      <dsp:nvSpPr>
        <dsp:cNvPr id="0" name=""/>
        <dsp:cNvSpPr/>
      </dsp:nvSpPr>
      <dsp:spPr>
        <a:xfrm>
          <a:off x="3211658" y="41739"/>
          <a:ext cx="1806283" cy="270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Change of </a:t>
          </a:r>
          <a:r>
            <a:rPr lang="nl-NL" sz="1200" kern="1200" dirty="0" err="1" smtClean="0"/>
            <a:t>ownership</a:t>
          </a:r>
          <a:endParaRPr lang="nl-NL" sz="1200" kern="1200" dirty="0"/>
        </a:p>
      </dsp:txBody>
      <dsp:txXfrm>
        <a:off x="3211658" y="41739"/>
        <a:ext cx="1806283" cy="270942"/>
      </dsp:txXfrm>
    </dsp:sp>
    <dsp:sp modelId="{35F0E9C7-344D-D748-9684-B4F055014107}">
      <dsp:nvSpPr>
        <dsp:cNvPr id="0" name=""/>
        <dsp:cNvSpPr/>
      </dsp:nvSpPr>
      <dsp:spPr>
        <a:xfrm>
          <a:off x="3211658" y="366383"/>
          <a:ext cx="1806283" cy="180628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E40A6F-FB2C-9D49-A351-DF99B008FFD3}">
      <dsp:nvSpPr>
        <dsp:cNvPr id="0" name=""/>
        <dsp:cNvSpPr/>
      </dsp:nvSpPr>
      <dsp:spPr>
        <a:xfrm>
          <a:off x="5208880" y="41739"/>
          <a:ext cx="1806283" cy="270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smtClean="0"/>
            <a:t>OTA</a:t>
          </a:r>
          <a:endParaRPr lang="nl-NL" sz="1200" kern="1200"/>
        </a:p>
      </dsp:txBody>
      <dsp:txXfrm>
        <a:off x="5208880" y="41739"/>
        <a:ext cx="1806283" cy="270942"/>
      </dsp:txXfrm>
    </dsp:sp>
    <dsp:sp modelId="{0C916CC3-8B8B-7E40-8462-2A1C3C5CE40D}">
      <dsp:nvSpPr>
        <dsp:cNvPr id="0" name=""/>
        <dsp:cNvSpPr/>
      </dsp:nvSpPr>
      <dsp:spPr>
        <a:xfrm>
          <a:off x="5208880" y="366383"/>
          <a:ext cx="1806283" cy="18062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3250B5-BEA5-6142-A35D-0928B1F65E07}">
      <dsp:nvSpPr>
        <dsp:cNvPr id="0" name=""/>
        <dsp:cNvSpPr/>
      </dsp:nvSpPr>
      <dsp:spPr>
        <a:xfrm>
          <a:off x="2213046" y="2353295"/>
          <a:ext cx="1806283" cy="270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Peer2Peer</a:t>
          </a:r>
          <a:endParaRPr lang="nl-NL" sz="1200" kern="1200" dirty="0"/>
        </a:p>
      </dsp:txBody>
      <dsp:txXfrm>
        <a:off x="2213046" y="2353295"/>
        <a:ext cx="1806283" cy="270942"/>
      </dsp:txXfrm>
    </dsp:sp>
    <dsp:sp modelId="{60CF4E1F-6DB9-1544-86DB-D18042A1B8A8}">
      <dsp:nvSpPr>
        <dsp:cNvPr id="0" name=""/>
        <dsp:cNvSpPr/>
      </dsp:nvSpPr>
      <dsp:spPr>
        <a:xfrm>
          <a:off x="2213046" y="2677939"/>
          <a:ext cx="1806283" cy="180628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C4F65C-7363-E045-9A6F-6A05E3A181C3}">
      <dsp:nvSpPr>
        <dsp:cNvPr id="0" name=""/>
        <dsp:cNvSpPr/>
      </dsp:nvSpPr>
      <dsp:spPr>
        <a:xfrm>
          <a:off x="4210269" y="2353295"/>
          <a:ext cx="1806283" cy="270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err="1" smtClean="0"/>
            <a:t>Industry</a:t>
          </a:r>
          <a:r>
            <a:rPr lang="nl-NL" sz="1200" kern="1200" dirty="0" smtClean="0"/>
            <a:t> </a:t>
          </a:r>
          <a:r>
            <a:rPr lang="nl-NL" sz="1200" kern="1200" dirty="0" err="1" smtClean="0"/>
            <a:t>blurring</a:t>
          </a:r>
          <a:endParaRPr lang="nl-NL" sz="1200" kern="1200" dirty="0"/>
        </a:p>
      </dsp:txBody>
      <dsp:txXfrm>
        <a:off x="4210269" y="2353295"/>
        <a:ext cx="1806283" cy="270942"/>
      </dsp:txXfrm>
    </dsp:sp>
    <dsp:sp modelId="{FADE7EF4-EC01-CC44-A05E-53A09AB9DD9B}">
      <dsp:nvSpPr>
        <dsp:cNvPr id="0" name=""/>
        <dsp:cNvSpPr/>
      </dsp:nvSpPr>
      <dsp:spPr>
        <a:xfrm>
          <a:off x="4210269" y="2677939"/>
          <a:ext cx="1806283" cy="18062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ED17B-9DA9-024B-ACB4-382183480E96}" type="datetimeFigureOut">
              <a:rPr lang="nl-NL" smtClean="0"/>
              <a:pPr/>
              <a:t>5-11-2014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785A5-EDCF-DE4C-8C2E-E707270242A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233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4CA76-2E52-944D-BAFD-141C4E17294A}" type="datetimeFigureOut">
              <a:rPr lang="nl-NL" smtClean="0"/>
              <a:pPr/>
              <a:t>5-11-2014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284CE-DCD7-974F-9D16-D90E55E3D3C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23871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/>
              <a:t>Xander</a:t>
            </a: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FFC42D-AD75-4798-9860-4FCC2CC0A792}" type="slidenum">
              <a:rPr lang="en-US" sz="1200">
                <a:solidFill>
                  <a:schemeClr val="tx1"/>
                </a:solidFill>
              </a:rPr>
              <a:pPr algn="r"/>
              <a:t>12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C1260-7622-4331-92C2-EF7A3216090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AX_PPT_UAS_Achtergro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93504" y="1268761"/>
            <a:ext cx="6154960" cy="108012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27784" y="242088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140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20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63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32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51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2" descr="SAX_PPT_UAS_Achtergro10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586"/>
          <a:stretch/>
        </p:blipFill>
        <p:spPr bwMode="auto">
          <a:xfrm>
            <a:off x="0" y="0"/>
            <a:ext cx="9144000" cy="606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53A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02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61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" descr="SAX_PPT_UAS_Achtergro10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586"/>
          <a:stretch/>
        </p:blipFill>
        <p:spPr bwMode="auto">
          <a:xfrm>
            <a:off x="0" y="0"/>
            <a:ext cx="9144000" cy="606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53A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77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9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19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C6ECD0-892C-4072-99EA-47EF227B1B7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40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3" descr="SAX_PPT_UAS_Achtergro6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420"/>
          <a:stretch/>
        </p:blipFill>
        <p:spPr bwMode="auto">
          <a:xfrm>
            <a:off x="0" y="0"/>
            <a:ext cx="9144000" cy="614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82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55776" y="404664"/>
            <a:ext cx="6588224" cy="1224136"/>
          </a:xfrm>
        </p:spPr>
        <p:txBody>
          <a:bodyPr>
            <a:normAutofit/>
          </a:bodyPr>
          <a:lstStyle/>
          <a:p>
            <a:r>
              <a:rPr lang="en-GB" dirty="0" smtClean="0"/>
              <a:t>Compete or Collaborate? </a:t>
            </a:r>
            <a:br>
              <a:rPr lang="en-GB" dirty="0" smtClean="0"/>
            </a:br>
            <a:r>
              <a:rPr lang="en-GB" sz="2400" dirty="0" smtClean="0"/>
              <a:t>a tale of five Dutch </a:t>
            </a:r>
            <a:r>
              <a:rPr lang="en-GB" sz="2400" dirty="0" err="1" smtClean="0"/>
              <a:t>Hotelschools</a:t>
            </a:r>
            <a:endParaRPr lang="en-US" sz="19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43808" y="170080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Dr. Xander Lub</a:t>
            </a:r>
          </a:p>
          <a:p>
            <a:r>
              <a:rPr lang="nl-NL" sz="2000" dirty="0" smtClean="0"/>
              <a:t>Professor of </a:t>
            </a:r>
            <a:r>
              <a:rPr lang="nl-NL" sz="2000" dirty="0" err="1" smtClean="0"/>
              <a:t>Experience</a:t>
            </a:r>
            <a:r>
              <a:rPr lang="nl-NL" sz="2000" dirty="0" smtClean="0"/>
              <a:t> &amp; Service Design</a:t>
            </a:r>
          </a:p>
          <a:p>
            <a:r>
              <a:rPr lang="nl-NL" sz="2000" dirty="0" err="1" smtClean="0"/>
              <a:t>Hospitality</a:t>
            </a:r>
            <a:r>
              <a:rPr lang="nl-NL" sz="2000" dirty="0" smtClean="0"/>
              <a:t> Business School</a:t>
            </a:r>
          </a:p>
          <a:p>
            <a:r>
              <a:rPr lang="nl-NL" sz="2000" dirty="0" smtClean="0"/>
              <a:t>Saxion University of </a:t>
            </a:r>
            <a:r>
              <a:rPr lang="nl-NL" sz="2000" dirty="0" err="1" smtClean="0"/>
              <a:t>Applied</a:t>
            </a:r>
            <a:r>
              <a:rPr lang="nl-NL" sz="2000" dirty="0" smtClean="0"/>
              <a:t> Sciences</a:t>
            </a:r>
          </a:p>
          <a:p>
            <a:endParaRPr lang="nl-NL" sz="2000" dirty="0" smtClean="0"/>
          </a:p>
        </p:txBody>
      </p:sp>
      <p:pic>
        <p:nvPicPr>
          <p:cNvPr id="8" name="Picture 7" descr="nhtv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40" y="3573016"/>
            <a:ext cx="2309912" cy="1343520"/>
          </a:xfrm>
          <a:prstGeom prst="rect">
            <a:avLst/>
          </a:prstGeom>
        </p:spPr>
      </p:pic>
      <p:pic>
        <p:nvPicPr>
          <p:cNvPr id="9" name="Picture 8" descr="hdh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4725144"/>
            <a:ext cx="2808312" cy="1273439"/>
          </a:xfrm>
          <a:prstGeom prst="rect">
            <a:avLst/>
          </a:prstGeom>
        </p:spPr>
      </p:pic>
      <p:pic>
        <p:nvPicPr>
          <p:cNvPr id="11" name="Picture 10" descr="Hoge-Hotelschool-Maastricht-Hotel-Management-School-Maastricht-Zuyd-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3717032"/>
            <a:ext cx="4248472" cy="690000"/>
          </a:xfrm>
          <a:prstGeom prst="rect">
            <a:avLst/>
          </a:prstGeom>
        </p:spPr>
      </p:pic>
      <p:pic>
        <p:nvPicPr>
          <p:cNvPr id="12" name="Picture 11" descr="saxio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4725144"/>
            <a:ext cx="1800200" cy="1800200"/>
          </a:xfrm>
          <a:prstGeom prst="rect">
            <a:avLst/>
          </a:prstGeom>
        </p:spPr>
      </p:pic>
      <p:pic>
        <p:nvPicPr>
          <p:cNvPr id="13" name="Picture 12" descr="stenden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3501008"/>
            <a:ext cx="1872208" cy="170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49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771800" y="404664"/>
            <a:ext cx="574408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Five </a:t>
            </a:r>
            <a:r>
              <a:rPr lang="en-US" sz="3200" dirty="0" err="1" smtClean="0">
                <a:solidFill>
                  <a:srgbClr val="FFFFFF"/>
                </a:solidFill>
                <a:latin typeface="Calibri"/>
                <a:cs typeface="Calibri"/>
              </a:rPr>
              <a:t>hotelschools</a:t>
            </a:r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 – a tiny country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403648" y="1844824"/>
            <a:ext cx="662473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 smtClean="0">
                <a:solidFill>
                  <a:srgbClr val="7F7F7F"/>
                </a:solidFill>
                <a:latin typeface="Calibri"/>
                <a:cs typeface="Calibri"/>
              </a:rPr>
              <a:t>Seven years back –bitter competition</a:t>
            </a:r>
          </a:p>
          <a:p>
            <a:r>
              <a:rPr lang="en-GB" sz="2800" dirty="0" smtClean="0">
                <a:solidFill>
                  <a:srgbClr val="7F7F7F"/>
                </a:solidFill>
                <a:latin typeface="Calibri"/>
                <a:cs typeface="Calibri"/>
              </a:rPr>
              <a:t>Then: 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 smtClean="0">
                <a:solidFill>
                  <a:srgbClr val="7F7F7F"/>
                </a:solidFill>
                <a:latin typeface="Calibri"/>
                <a:cs typeface="Calibri"/>
              </a:rPr>
              <a:t>Change of directors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 smtClean="0">
                <a:solidFill>
                  <a:srgbClr val="7F7F7F"/>
                </a:solidFill>
                <a:latin typeface="Calibri"/>
                <a:cs typeface="Calibri"/>
              </a:rPr>
              <a:t>Grassroots collaborations btw staff exchanging relevant knowledge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 smtClean="0">
                <a:solidFill>
                  <a:srgbClr val="7F7F7F"/>
                </a:solidFill>
                <a:latin typeface="Calibri"/>
                <a:cs typeface="Calibri"/>
              </a:rPr>
              <a:t>Shared purpose –the “</a:t>
            </a:r>
            <a:r>
              <a:rPr lang="en-GB" sz="2800" dirty="0" err="1" smtClean="0">
                <a:solidFill>
                  <a:srgbClr val="7F7F7F"/>
                </a:solidFill>
                <a:latin typeface="Calibri"/>
                <a:cs typeface="Calibri"/>
              </a:rPr>
              <a:t>dutch</a:t>
            </a:r>
            <a:r>
              <a:rPr lang="en-GB" sz="2800" dirty="0" smtClean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en-GB" sz="2800" dirty="0" err="1" smtClean="0">
                <a:solidFill>
                  <a:srgbClr val="7F7F7F"/>
                </a:solidFill>
                <a:latin typeface="Calibri"/>
                <a:cs typeface="Calibri"/>
              </a:rPr>
              <a:t>hotello</a:t>
            </a:r>
            <a:r>
              <a:rPr lang="en-GB" sz="2800" dirty="0" smtClean="0">
                <a:solidFill>
                  <a:srgbClr val="7F7F7F"/>
                </a:solidFill>
                <a:latin typeface="Calibri"/>
                <a:cs typeface="Calibri"/>
              </a:rPr>
              <a:t>”</a:t>
            </a:r>
          </a:p>
          <a:p>
            <a:pPr marL="285750" indent="-285750">
              <a:buFont typeface="Arial"/>
              <a:buChar char="•"/>
            </a:pPr>
            <a:endParaRPr lang="en-GB" sz="2800" dirty="0" smtClean="0">
              <a:solidFill>
                <a:srgbClr val="7F7F7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14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99792" y="404664"/>
            <a:ext cx="517321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Five schools –several forms of 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early collaboration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700808"/>
            <a:ext cx="8496944" cy="5140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Dublin descriptors- jointly translated to competencies for hotel management students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Inch – a joint alumni network with many events for “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dutch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hotellos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”- initiative of alumni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Information exchange networks btw librarians, internship coordinators, economics teachers…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Increasing presence of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dutch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hospitality researchers at international conferences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Cross-school supervision of PhDs</a:t>
            </a:r>
            <a:endParaRPr lang="nl-NL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7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99792" y="404664"/>
            <a:ext cx="530265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Two collaboration case studies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700808"/>
            <a:ext cx="8496944" cy="1650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RAAK research project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Hospitality Excellence Platform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1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99792" y="404664"/>
            <a:ext cx="58272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Some collaboration case studies –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RAAK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700808"/>
            <a:ext cx="8496944" cy="5916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RAAK research project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(see previous presentation)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Project funded by government to stimulate regional innovation in SME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Eight partners: 2 research schools, 2 industry partners, 2 knowledge partners national &amp; 2 knowledge partners international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Research grants (national/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european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) increasingly only awarded to collaborative initiatives, particularly with industry 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Other research collaboration examples: CELTH, Hospitality Research Collaborative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4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99792" y="404664"/>
            <a:ext cx="58272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Some collaboration case studies –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RAAK 2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700808"/>
            <a:ext cx="8496944" cy="55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RAAK research project 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Pros: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New knowledge and applications for industry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New insights and course materials for curriculum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Spin-off research projects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Authentic learning experiences for students (and teachers/researchers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Strengthened collaboration on other projects between stakeholders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Cons: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Project management and managing interests in a multi-stakeholder project can be very complicated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Could lead to delays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9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99792" y="404664"/>
            <a:ext cx="58272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Some collaboration case studies –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Hospitality Excellence Platform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484784"/>
            <a:ext cx="8496944" cy="55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Hospitality Excellence Platform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Initiated and seed-funded by Dutch Royal Hospitality Board (now jointly paid by schools and industry)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Set up according to inter-organizational network principles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Aims to have top students together with best researchers and entrepreneurs to find solutions for societal problems that the industry faces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Teams are mixed across schools- so are professors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Extracurricular program –more agile in content and process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4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99792" y="404664"/>
            <a:ext cx="58272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Some collaboration case studies –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Hospitality Excellence Platform 2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9512" y="1700808"/>
            <a:ext cx="8496944" cy="7079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Hospitality Excellence Platform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Pros and cons for industry and students to be discussed by Mark and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Merel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in more detail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Pros:</a:t>
            </a:r>
          </a:p>
          <a:p>
            <a:pPr marL="1257300" lvl="2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stronger research collaborations on topics; growing into a joint research agenda</a:t>
            </a:r>
          </a:p>
          <a:p>
            <a:pPr marL="1257300" lvl="2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ncubator for new courses </a:t>
            </a:r>
          </a:p>
          <a:p>
            <a:pPr marL="1257300" lvl="2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platform for new collaborations</a:t>
            </a:r>
          </a:p>
          <a:p>
            <a:pPr marL="1257300" lvl="2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Platform for nurturing excellence</a:t>
            </a:r>
          </a:p>
          <a:p>
            <a:pPr marL="1257300" lvl="2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elationship building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Cons</a:t>
            </a:r>
          </a:p>
          <a:p>
            <a:pPr marL="1257300" lvl="2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Extra investment </a:t>
            </a:r>
          </a:p>
          <a:p>
            <a:pPr marL="1257300" lvl="2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Stress factor to daily operations</a:t>
            </a:r>
          </a:p>
          <a:p>
            <a:pPr marL="1257300" lvl="2" indent="-34290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4" name="Picture 3" descr="teaching-hotel-chateau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4915" y="4666839"/>
            <a:ext cx="2759085" cy="216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29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99792" y="404664"/>
            <a:ext cx="282621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Key Take-</a:t>
            </a:r>
            <a:r>
              <a:rPr lang="en-US" sz="3200" dirty="0" err="1" smtClean="0">
                <a:solidFill>
                  <a:srgbClr val="FFFFFF"/>
                </a:solidFill>
                <a:latin typeface="Calibri"/>
                <a:cs typeface="Calibri"/>
              </a:rPr>
              <a:t>aways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700808"/>
            <a:ext cx="8496944" cy="3977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Collaboration trumps competition in a knowledge economy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More fun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Breeds innovation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Combing strengths- all parties win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Requires mutual trust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Requires long-term effort (but what doesn’t?)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Needs time and a perspective on long-term collaboration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71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2306638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699792" y="404664"/>
            <a:ext cx="209544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Final words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700808"/>
            <a:ext cx="8496944" cy="1650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Join us in collaboration!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Don’t get up, the best is yet to come: Mark &amp;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Merel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!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2" name="Picture 1" descr="lets collab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3284984"/>
            <a:ext cx="3744416" cy="280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1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3008313" cy="73000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1484784"/>
            <a:ext cx="5111750" cy="471338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>
                <a:solidFill>
                  <a:srgbClr val="7F7F7F"/>
                </a:solidFill>
                <a:latin typeface="Calibri"/>
                <a:cs typeface="Calibri"/>
              </a:rPr>
              <a:t>Lector/Professor @ Saxion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/>
                <a:cs typeface="Calibri"/>
              </a:rPr>
              <a:t>Ass. Professor @ VU University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/>
                <a:cs typeface="Calibri"/>
              </a:rPr>
              <a:t>Coordinator of Hospitality Excellence </a:t>
            </a:r>
            <a:r>
              <a:rPr lang="en-US" dirty="0" err="1" smtClean="0">
                <a:solidFill>
                  <a:srgbClr val="7F7F7F"/>
                </a:solidFill>
                <a:latin typeface="Calibri"/>
                <a:cs typeface="Calibri"/>
              </a:rPr>
              <a:t>Programme</a:t>
            </a:r>
            <a:endParaRPr lang="en-US" dirty="0" smtClean="0">
              <a:solidFill>
                <a:srgbClr val="7F7F7F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rgbClr val="7F7F7F"/>
                </a:solidFill>
                <a:latin typeface="Calibri"/>
                <a:cs typeface="Calibri"/>
              </a:rPr>
              <a:t>RAAK Partner</a:t>
            </a:r>
            <a:endParaRPr lang="en-US" dirty="0">
              <a:solidFill>
                <a:srgbClr val="7F7F7F"/>
              </a:solidFill>
              <a:latin typeface="Calibri"/>
              <a:cs typeface="Calibri"/>
            </a:endParaRPr>
          </a:p>
        </p:txBody>
      </p:sp>
      <p:pic>
        <p:nvPicPr>
          <p:cNvPr id="9" name="Picture 8" descr="Xander lub_bw_102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8840"/>
            <a:ext cx="38884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25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2" name="Groep 4"/>
          <p:cNvGrpSpPr/>
          <p:nvPr/>
        </p:nvGrpSpPr>
        <p:grpSpPr>
          <a:xfrm>
            <a:off x="683568" y="404664"/>
            <a:ext cx="7805461" cy="4415140"/>
            <a:chOff x="683568" y="332656"/>
            <a:chExt cx="7805461" cy="441514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076700" y="2306638"/>
              <a:ext cx="2667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683568" y="1700808"/>
              <a:ext cx="7805461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/>
                <a:buChar char="•"/>
              </a:pPr>
              <a:r>
                <a:rPr lang="nl-NL" sz="2800" dirty="0" smtClean="0">
                  <a:solidFill>
                    <a:srgbClr val="A6A6A6"/>
                  </a:solidFill>
                  <a:latin typeface="Calibri"/>
                  <a:cs typeface="Calibri"/>
                </a:rPr>
                <a:t>Change</a:t>
              </a:r>
            </a:p>
            <a:p>
              <a:pPr marL="342900" indent="-342900">
                <a:buFont typeface="Arial"/>
                <a:buChar char="•"/>
              </a:pPr>
              <a:r>
                <a:rPr lang="nl-NL" sz="2800" dirty="0" err="1" smtClean="0">
                  <a:solidFill>
                    <a:srgbClr val="A6A6A6"/>
                  </a:solidFill>
                  <a:latin typeface="Calibri"/>
                  <a:cs typeface="Calibri"/>
                </a:rPr>
                <a:t>Compete</a:t>
              </a:r>
              <a:r>
                <a:rPr lang="nl-NL" sz="2800" dirty="0" smtClean="0">
                  <a:solidFill>
                    <a:srgbClr val="A6A6A6"/>
                  </a:solidFill>
                  <a:latin typeface="Calibri"/>
                  <a:cs typeface="Calibri"/>
                </a:rPr>
                <a:t> or </a:t>
              </a:r>
              <a:r>
                <a:rPr lang="nl-NL" sz="2800" dirty="0" err="1" smtClean="0">
                  <a:solidFill>
                    <a:srgbClr val="A6A6A6"/>
                  </a:solidFill>
                  <a:latin typeface="Calibri"/>
                  <a:cs typeface="Calibri"/>
                </a:rPr>
                <a:t>collaborate</a:t>
              </a:r>
              <a:endParaRPr lang="nl-NL" sz="2800" dirty="0" smtClean="0">
                <a:solidFill>
                  <a:srgbClr val="A6A6A6"/>
                </a:solidFill>
                <a:latin typeface="Calibri"/>
                <a:cs typeface="Calibri"/>
              </a:endParaRPr>
            </a:p>
            <a:p>
              <a:pPr marL="342900" indent="-342900">
                <a:buFont typeface="Arial"/>
                <a:buChar char="•"/>
              </a:pPr>
              <a:r>
                <a:rPr lang="nl-NL" sz="2800" dirty="0" smtClean="0">
                  <a:solidFill>
                    <a:srgbClr val="A6A6A6"/>
                  </a:solidFill>
                  <a:latin typeface="Calibri"/>
                  <a:cs typeface="Calibri"/>
                </a:rPr>
                <a:t>The case of five </a:t>
              </a:r>
              <a:r>
                <a:rPr lang="nl-NL" sz="2800" dirty="0" err="1" smtClean="0">
                  <a:solidFill>
                    <a:srgbClr val="A6A6A6"/>
                  </a:solidFill>
                  <a:latin typeface="Calibri"/>
                  <a:cs typeface="Calibri"/>
                </a:rPr>
                <a:t>hotelschools</a:t>
              </a:r>
              <a:r>
                <a:rPr lang="nl-NL" sz="2800" dirty="0" smtClean="0">
                  <a:solidFill>
                    <a:srgbClr val="A6A6A6"/>
                  </a:solidFill>
                  <a:latin typeface="Calibri"/>
                  <a:cs typeface="Calibri"/>
                </a:rPr>
                <a:t> (in a </a:t>
              </a:r>
              <a:r>
                <a:rPr lang="nl-NL" sz="2800" dirty="0" err="1" smtClean="0">
                  <a:solidFill>
                    <a:srgbClr val="A6A6A6"/>
                  </a:solidFill>
                  <a:latin typeface="Calibri"/>
                  <a:cs typeface="Calibri"/>
                </a:rPr>
                <a:t>tiny</a:t>
              </a:r>
              <a:r>
                <a:rPr lang="nl-NL" sz="2800" dirty="0" smtClean="0">
                  <a:solidFill>
                    <a:srgbClr val="A6A6A6"/>
                  </a:solidFill>
                  <a:latin typeface="Calibri"/>
                  <a:cs typeface="Calibri"/>
                </a:rPr>
                <a:t> country)</a:t>
              </a:r>
            </a:p>
            <a:p>
              <a:pPr marL="342900" indent="-342900">
                <a:buFont typeface="Arial"/>
                <a:buChar char="•"/>
              </a:pPr>
              <a:r>
                <a:rPr lang="nl-NL" sz="2800" dirty="0" err="1" smtClean="0">
                  <a:solidFill>
                    <a:srgbClr val="A6A6A6"/>
                  </a:solidFill>
                  <a:latin typeface="Calibri"/>
                  <a:cs typeface="Calibri"/>
                </a:rPr>
                <a:t>Collaboration</a:t>
              </a:r>
              <a:r>
                <a:rPr lang="nl-NL" sz="2800" dirty="0" smtClean="0">
                  <a:solidFill>
                    <a:srgbClr val="A6A6A6"/>
                  </a:solidFill>
                  <a:latin typeface="Calibri"/>
                  <a:cs typeface="Calibri"/>
                </a:rPr>
                <a:t> – </a:t>
              </a:r>
              <a:r>
                <a:rPr lang="nl-NL" sz="2800" dirty="0" err="1" smtClean="0">
                  <a:solidFill>
                    <a:srgbClr val="A6A6A6"/>
                  </a:solidFill>
                  <a:latin typeface="Calibri"/>
                  <a:cs typeface="Calibri"/>
                </a:rPr>
                <a:t>examples</a:t>
              </a:r>
              <a:endParaRPr lang="nl-NL" sz="2800" dirty="0" smtClean="0">
                <a:solidFill>
                  <a:srgbClr val="A6A6A6"/>
                </a:solidFill>
                <a:latin typeface="Calibri"/>
                <a:cs typeface="Calibri"/>
              </a:endParaRPr>
            </a:p>
            <a:p>
              <a:pPr marL="342900" indent="-342900">
                <a:buFont typeface="Arial"/>
                <a:buChar char="•"/>
              </a:pPr>
              <a:endParaRPr lang="en-US" sz="2800" dirty="0" smtClean="0">
                <a:solidFill>
                  <a:schemeClr val="bg2"/>
                </a:solidFill>
                <a:latin typeface="Calibri"/>
                <a:cs typeface="Calibri"/>
              </a:endParaRPr>
            </a:p>
            <a:p>
              <a:endParaRPr lang="nl-NL" sz="2000" dirty="0" smtClean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endParaRPr>
            </a:p>
            <a:p>
              <a:endParaRPr lang="nl-NL" sz="3200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2771800" y="332656"/>
              <a:ext cx="378180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dirty="0" smtClean="0">
                  <a:solidFill>
                    <a:srgbClr val="FFFFFF"/>
                  </a:solidFill>
                  <a:latin typeface="Calibri"/>
                  <a:cs typeface="Calibri"/>
                </a:rPr>
                <a:t>Agenda</a:t>
              </a:r>
              <a:endParaRPr lang="nl-NL" dirty="0">
                <a:solidFill>
                  <a:srgbClr val="FFFFFF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812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404664"/>
            <a:ext cx="60486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Change -Major Drivers</a:t>
            </a:r>
            <a:endParaRPr lang="en-US" sz="3200" dirty="0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50157361"/>
              </p:ext>
            </p:extLst>
          </p:nvPr>
        </p:nvGraphicFramePr>
        <p:xfrm>
          <a:off x="1356668" y="1696492"/>
          <a:ext cx="74888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135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076700" y="663307"/>
            <a:ext cx="2667000" cy="1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i="1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  <a:p>
            <a:endParaRPr lang="en-US" sz="1600" dirty="0">
              <a:solidFill>
                <a:srgbClr val="262626"/>
              </a:solidFill>
              <a:latin typeface="Calibri" pitchFamily="-8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99792" y="188640"/>
            <a:ext cx="5987008" cy="1143000"/>
          </a:xfrm>
        </p:spPr>
        <p:txBody>
          <a:bodyPr/>
          <a:lstStyle/>
          <a:p>
            <a:r>
              <a:rPr lang="en-US" dirty="0" smtClean="0"/>
              <a:t>Hotel Industry drivers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0621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276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3" name="Groep 4"/>
          <p:cNvGrpSpPr/>
          <p:nvPr/>
        </p:nvGrpSpPr>
        <p:grpSpPr>
          <a:xfrm>
            <a:off x="719138" y="404664"/>
            <a:ext cx="7741294" cy="3225413"/>
            <a:chOff x="719138" y="404664"/>
            <a:chExt cx="7741294" cy="3225413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076700" y="2306638"/>
              <a:ext cx="2667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19138" y="2163763"/>
              <a:ext cx="5915025" cy="132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000">
                <a:solidFill>
                  <a:srgbClr val="7F7F7F"/>
                </a:solidFill>
                <a:latin typeface="Calibri" pitchFamily="-84" charset="0"/>
                <a:cs typeface="Tahoma" pitchFamily="-84" charset="0"/>
              </a:endParaRPr>
            </a:p>
            <a:p>
              <a:endParaRPr lang="en-US" sz="200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200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2000">
                <a:solidFill>
                  <a:srgbClr val="262626"/>
                </a:solidFill>
                <a:latin typeface="Calibri" pitchFamily="-84" charset="0"/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2771800" y="404664"/>
              <a:ext cx="568863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 smtClean="0">
                <a:solidFill>
                  <a:srgbClr val="FFFFFF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699792" y="116632"/>
            <a:ext cx="5987008" cy="1143000"/>
          </a:xfrm>
        </p:spPr>
        <p:txBody>
          <a:bodyPr/>
          <a:lstStyle/>
          <a:p>
            <a:r>
              <a:rPr lang="en-US" dirty="0" smtClean="0"/>
              <a:t>Education Industry Drivers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Competition</a:t>
            </a:r>
            <a:endParaRPr lang="nl-NL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Traditional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universities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–more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applied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courses &amp; research</a:t>
            </a:r>
          </a:p>
          <a:p>
            <a:pPr lvl="1">
              <a:buFont typeface="Arial"/>
              <a:buChar char="•"/>
            </a:pP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Hospitality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management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programmes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absorbed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into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business schools</a:t>
            </a:r>
          </a:p>
          <a:p>
            <a:pPr lvl="1">
              <a:buFont typeface="Arial"/>
              <a:buChar char="•"/>
            </a:pP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MOOC’s</a:t>
            </a:r>
            <a:endParaRPr lang="nl-NL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Private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education</a:t>
            </a:r>
            <a:endParaRPr lang="nl-NL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All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competing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within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a Bologna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framework</a:t>
            </a:r>
            <a:endParaRPr lang="nl-NL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International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playing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field</a:t>
            </a:r>
          </a:p>
          <a:p>
            <a:pPr>
              <a:buFont typeface="Arial"/>
              <a:buChar char="•"/>
            </a:pP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Accreditation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and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audit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vs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agility</a:t>
            </a:r>
            <a:endParaRPr lang="nl-NL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Education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institutes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become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knowledge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institutes</a:t>
            </a:r>
            <a:endParaRPr lang="nl-NL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Research</a:t>
            </a:r>
          </a:p>
          <a:p>
            <a:pPr lvl="1">
              <a:buFont typeface="Arial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Knowledge partnerships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with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industry</a:t>
            </a:r>
            <a:endParaRPr lang="nl-NL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8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3" name="Groep 4"/>
          <p:cNvGrpSpPr/>
          <p:nvPr/>
        </p:nvGrpSpPr>
        <p:grpSpPr>
          <a:xfrm>
            <a:off x="719138" y="404664"/>
            <a:ext cx="7741294" cy="3225413"/>
            <a:chOff x="719138" y="404664"/>
            <a:chExt cx="7741294" cy="3225413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076700" y="2306638"/>
              <a:ext cx="2667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19138" y="2163763"/>
              <a:ext cx="5915025" cy="132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000">
                <a:solidFill>
                  <a:srgbClr val="7F7F7F"/>
                </a:solidFill>
                <a:latin typeface="Calibri" pitchFamily="-84" charset="0"/>
                <a:cs typeface="Tahoma" pitchFamily="-84" charset="0"/>
              </a:endParaRPr>
            </a:p>
            <a:p>
              <a:endParaRPr lang="en-US" sz="200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200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2000">
                <a:solidFill>
                  <a:srgbClr val="262626"/>
                </a:solidFill>
                <a:latin typeface="Calibri" pitchFamily="-84" charset="0"/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2771800" y="404664"/>
              <a:ext cx="568863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 smtClean="0">
                <a:solidFill>
                  <a:srgbClr val="FFFFFF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699792" y="116632"/>
            <a:ext cx="5987008" cy="1143000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other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words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,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lots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of change!</a:t>
            </a:r>
          </a:p>
          <a:p>
            <a:pPr>
              <a:buFont typeface="Arial"/>
              <a:buChar char="•"/>
            </a:pP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Our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curricula are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outdated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by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the time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students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reach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the market</a:t>
            </a:r>
          </a:p>
          <a:p>
            <a:pPr>
              <a:buFont typeface="Arial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How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to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prepare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our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students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and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our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teachers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:</a:t>
            </a:r>
          </a:p>
          <a:p>
            <a:pPr lvl="1">
              <a:buFont typeface="Arial"/>
              <a:buChar char="•"/>
            </a:pPr>
            <a:r>
              <a:rPr lang="nl-NL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Learn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to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learn</a:t>
            </a:r>
            <a:r>
              <a:rPr lang="nl-NL" sz="28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sz="2800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l</a:t>
            </a:r>
            <a:r>
              <a:rPr lang="nl-NL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earn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to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nl-NL" sz="28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innovate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!</a:t>
            </a:r>
          </a:p>
          <a:p>
            <a:pPr lvl="1">
              <a:buFont typeface="Arial"/>
              <a:buChar char="•"/>
            </a:pPr>
            <a:endParaRPr lang="nl-NL" sz="28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endParaRPr lang="nl-NL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Content Placeholder 9" descr="images-5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0429" r="-40429"/>
          <a:stretch>
            <a:fillRect/>
          </a:stretch>
        </p:blipFill>
        <p:spPr>
          <a:xfrm rot="20187855">
            <a:off x="4706270" y="3984813"/>
            <a:ext cx="5554252" cy="291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75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"/>
          <p:cNvGrpSpPr/>
          <p:nvPr/>
        </p:nvGrpSpPr>
        <p:grpSpPr>
          <a:xfrm>
            <a:off x="2699792" y="404664"/>
            <a:ext cx="6340475" cy="3265673"/>
            <a:chOff x="2699792" y="331940"/>
            <a:chExt cx="6340475" cy="3298137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076700" y="2306638"/>
              <a:ext cx="2667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2699792" y="331940"/>
              <a:ext cx="6340475" cy="590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 smtClean="0">
                  <a:solidFill>
                    <a:srgbClr val="FFFFFF"/>
                  </a:solidFill>
                  <a:latin typeface="Calibri"/>
                  <a:cs typeface="Calibri"/>
                </a:rPr>
                <a:t>Compete or collaborate?</a:t>
              </a:r>
              <a:endParaRPr lang="en-US" sz="3200" dirty="0">
                <a:solidFill>
                  <a:srgbClr val="FFFFFF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" name="Picture 2" descr="goldcorp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492896"/>
            <a:ext cx="6214690" cy="248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78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"/>
          <p:cNvGrpSpPr/>
          <p:nvPr/>
        </p:nvGrpSpPr>
        <p:grpSpPr>
          <a:xfrm>
            <a:off x="2699792" y="404664"/>
            <a:ext cx="6340475" cy="3265673"/>
            <a:chOff x="2699792" y="331940"/>
            <a:chExt cx="6340475" cy="3298137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076700" y="2306638"/>
              <a:ext cx="2667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i="1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  <a:p>
              <a:endParaRPr lang="en-US" sz="1600" dirty="0">
                <a:solidFill>
                  <a:srgbClr val="262626"/>
                </a:solidFill>
                <a:latin typeface="Calibri" pitchFamily="-84" charset="0"/>
              </a:endParaRPr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2699792" y="331940"/>
              <a:ext cx="6340475" cy="590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 smtClean="0">
                  <a:solidFill>
                    <a:srgbClr val="FFFFFF"/>
                  </a:solidFill>
                  <a:latin typeface="Calibri"/>
                  <a:cs typeface="Calibri"/>
                </a:rPr>
                <a:t>Compete or collaborate?</a:t>
              </a:r>
              <a:endParaRPr lang="en-US" sz="3200" dirty="0">
                <a:solidFill>
                  <a:srgbClr val="FFFFFF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076" name="Tekstvak 4"/>
          <p:cNvSpPr txBox="1">
            <a:spLocks noChangeArrowheads="1"/>
          </p:cNvSpPr>
          <p:nvPr/>
        </p:nvSpPr>
        <p:spPr bwMode="auto">
          <a:xfrm>
            <a:off x="1624013" y="1928813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3" descr="collaborati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81100"/>
            <a:ext cx="9144000" cy="4491789"/>
          </a:xfrm>
          <a:prstGeom prst="rect">
            <a:avLst/>
          </a:prstGeom>
        </p:spPr>
      </p:pic>
      <p:sp>
        <p:nvSpPr>
          <p:cNvPr id="8" name="Tekstvak 2"/>
          <p:cNvSpPr txBox="1"/>
          <p:nvPr/>
        </p:nvSpPr>
        <p:spPr>
          <a:xfrm>
            <a:off x="179512" y="4797152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7F7F7F"/>
                </a:solidFill>
                <a:latin typeface="Calibri"/>
                <a:cs typeface="Calibri"/>
              </a:rPr>
              <a:t>In a knowledge economy, collaboration is the new competition</a:t>
            </a:r>
          </a:p>
        </p:txBody>
      </p:sp>
    </p:spTree>
    <p:extLst>
      <p:ext uri="{BB962C8B-B14F-4D97-AF65-F5344CB8AC3E}">
        <p14:creationId xmlns:p14="http://schemas.microsoft.com/office/powerpoint/2010/main" xmlns="" val="40169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ucida Sans Unicode 2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3692</TotalTime>
  <Words>645</Words>
  <Application>Microsoft Office PowerPoint</Application>
  <PresentationFormat>On-screen Show (4:3)</PresentationFormat>
  <Paragraphs>228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Kantoorthema</vt:lpstr>
      <vt:lpstr>Compete or Collaborate?  a tale of five Dutch Hotelschools</vt:lpstr>
      <vt:lpstr>Introduction</vt:lpstr>
      <vt:lpstr>Slide 3</vt:lpstr>
      <vt:lpstr>Slide 4</vt:lpstr>
      <vt:lpstr>Hotel Industry drivers</vt:lpstr>
      <vt:lpstr>Education Industry Drivers</vt:lpstr>
      <vt:lpstr>Change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Saxion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Karin Welman</dc:creator>
  <cp:lastModifiedBy>Employee</cp:lastModifiedBy>
  <cp:revision>105</cp:revision>
  <dcterms:created xsi:type="dcterms:W3CDTF">2012-10-09T15:00:04Z</dcterms:created>
  <dcterms:modified xsi:type="dcterms:W3CDTF">2014-11-05T09:27:29Z</dcterms:modified>
</cp:coreProperties>
</file>